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embeddedFontLst>
    <p:embeddedFont>
      <p:font typeface="Borsok" panose="02000503000000020002" charset="0"/>
      <p:regular r:id="rId11"/>
    </p:embeddedFont>
    <p:embeddedFont>
      <p:font typeface="Cerebri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0" d="100"/>
          <a:sy n="50" d="100"/>
        </p:scale>
        <p:origin x="3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791086" y="3784580"/>
            <a:ext cx="14705828" cy="3113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42"/>
              </a:lnSpc>
            </a:pPr>
            <a:r>
              <a:rPr lang="en-US" sz="13381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WELCOME TO BRYONY CLASS </a:t>
            </a:r>
          </a:p>
        </p:txBody>
      </p:sp>
      <p:sp>
        <p:nvSpPr>
          <p:cNvPr id="3" name="Freeform 3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3250274" y="861338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1407683" y="3556453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605510" y="6498754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flipH="1">
            <a:off x="15604500" y="3272370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>
            <a:off x="9947581" y="7472037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3"/>
                </a:lnTo>
                <a:lnTo>
                  <a:pt x="0" y="184826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149232" y="1599974"/>
            <a:ext cx="15110068" cy="2107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37"/>
              </a:lnSpc>
            </a:pPr>
            <a:r>
              <a:rPr lang="en-US" sz="9123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WHAT TO EXPECT IN YEAR ONE.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820198" y="3471360"/>
            <a:ext cx="14908676" cy="6484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A mixture of continuous provision and formal teaching.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Transition for Arum.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Playtimes an lunch times.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Daily timetable which will change through out the year.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On website updates of photographs and termly news.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A newsletter each term to inform you of any changes to the timetable.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Freeform 22"/>
          <p:cNvSpPr/>
          <p:nvPr/>
        </p:nvSpPr>
        <p:spPr>
          <a:xfrm>
            <a:off x="13543936" y="3160489"/>
            <a:ext cx="2207561" cy="2647749"/>
          </a:xfrm>
          <a:custGeom>
            <a:avLst/>
            <a:gdLst/>
            <a:ahLst/>
            <a:cxnLst/>
            <a:rect l="l" t="t" r="r" b="b"/>
            <a:pathLst>
              <a:path w="2207561" h="2647749">
                <a:moveTo>
                  <a:pt x="0" y="0"/>
                </a:moveTo>
                <a:lnTo>
                  <a:pt x="2207561" y="0"/>
                </a:lnTo>
                <a:lnTo>
                  <a:pt x="2207561" y="2647749"/>
                </a:lnTo>
                <a:lnTo>
                  <a:pt x="0" y="264774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TextBox 23"/>
          <p:cNvSpPr txBox="1"/>
          <p:nvPr/>
        </p:nvSpPr>
        <p:spPr>
          <a:xfrm>
            <a:off x="2149232" y="1599974"/>
            <a:ext cx="15110068" cy="1106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37"/>
              </a:lnSpc>
            </a:pPr>
            <a:r>
              <a:rPr lang="en-US" sz="9123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KEY SKILLS FOR YEAR 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863489" y="3871905"/>
            <a:ext cx="14908676" cy="49915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Phonics and reading. (Little wandle)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Reading and building fluency (Books)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Letter formation, sentence structure and punctuation.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r>
              <a:rPr lang="en-US" sz="3732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Number recognition, addition and subtraction and measurement. (white rose) </a:t>
            </a: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  <a:p>
            <a:pPr algn="l">
              <a:lnSpc>
                <a:spcPts val="3919"/>
              </a:lnSpc>
            </a:pPr>
            <a:endParaRPr lang="en-US" sz="3732">
              <a:solidFill>
                <a:srgbClr val="355FB5"/>
              </a:solidFill>
              <a:latin typeface="Cerebri"/>
              <a:ea typeface="Cerebri"/>
              <a:cs typeface="Cerebri"/>
              <a:sym typeface="Cere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652653" y="1856444"/>
            <a:ext cx="15373031" cy="1908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SUPPORTING CHILDREN AT HOME.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123069" y="4015593"/>
            <a:ext cx="10203093" cy="3748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Reading with children. 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Encouraging writing and story telling. </a:t>
            </a:r>
          </a:p>
          <a:p>
            <a:pPr marL="817827" lvl="1" indent="-408914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Practising maths skills through everyday activities.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652653" y="1856444"/>
            <a:ext cx="15373031" cy="1908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COMMUNICATION WITH TEACHER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956783" y="3623945"/>
            <a:ext cx="10203093" cy="4711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Always here! 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Emailing the office 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Speaking with me (preferably at the end of the day but available in the mornings also.)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Parents meetings at the end of this term.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Freeform 22"/>
          <p:cNvSpPr/>
          <p:nvPr/>
        </p:nvSpPr>
        <p:spPr>
          <a:xfrm>
            <a:off x="10392079" y="4072349"/>
            <a:ext cx="4697545" cy="4632954"/>
          </a:xfrm>
          <a:custGeom>
            <a:avLst/>
            <a:gdLst/>
            <a:ahLst/>
            <a:cxnLst/>
            <a:rect l="l" t="t" r="r" b="b"/>
            <a:pathLst>
              <a:path w="4697545" h="4632954">
                <a:moveTo>
                  <a:pt x="0" y="0"/>
                </a:moveTo>
                <a:lnTo>
                  <a:pt x="4697546" y="0"/>
                </a:lnTo>
                <a:lnTo>
                  <a:pt x="4697546" y="4632954"/>
                </a:lnTo>
                <a:lnTo>
                  <a:pt x="0" y="463295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TextBox 23"/>
          <p:cNvSpPr txBox="1"/>
          <p:nvPr/>
        </p:nvSpPr>
        <p:spPr>
          <a:xfrm>
            <a:off x="1652653" y="1856444"/>
            <a:ext cx="15373031" cy="1908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SUPPORTING CHILDREN’S WELL BEING.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956783" y="3623945"/>
            <a:ext cx="10203093" cy="2786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Jigsaw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Zones of regulation. </a:t>
            </a:r>
          </a:p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Thrive training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652653" y="1856444"/>
            <a:ext cx="15373031" cy="1003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RESOURCES FOR PARENTS.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956783" y="3623945"/>
            <a:ext cx="10203093" cy="2814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17827" lvl="1" indent="-408913" algn="l">
              <a:lnSpc>
                <a:spcPts val="7575"/>
              </a:lnSpc>
              <a:buFont typeface="Arial"/>
              <a:buChar char="•"/>
            </a:pPr>
            <a:r>
              <a:rPr lang="en-US" sz="3787" dirty="0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All resources will be made available on the class page on the school website.</a:t>
            </a:r>
          </a:p>
          <a:p>
            <a:pPr marL="408914" lvl="1" algn="l">
              <a:lnSpc>
                <a:spcPts val="7575"/>
              </a:lnSpc>
            </a:pPr>
            <a:r>
              <a:rPr lang="en-US" sz="3787" dirty="0">
                <a:solidFill>
                  <a:srgbClr val="355FB5"/>
                </a:solidFill>
                <a:latin typeface="Cerebri"/>
                <a:ea typeface="Cerebri"/>
                <a:cs typeface="Cerebri"/>
                <a:sym typeface="Cerebri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652653" y="1856444"/>
            <a:ext cx="15373031" cy="1003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ANY QUESTIONS?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8404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4108967">
            <a:off x="9342072" y="-786275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 rot="-6987632">
            <a:off x="15735914" y="7898884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0" y="0"/>
                </a:moveTo>
                <a:lnTo>
                  <a:pt x="2579542" y="0"/>
                </a:lnTo>
                <a:lnTo>
                  <a:pt x="2579542" y="2625488"/>
                </a:lnTo>
                <a:lnTo>
                  <a:pt x="0" y="2625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 rot="8203258" flipH="1">
            <a:off x="833297" y="8431969"/>
            <a:ext cx="2579542" cy="2625488"/>
          </a:xfrm>
          <a:custGeom>
            <a:avLst/>
            <a:gdLst/>
            <a:ahLst/>
            <a:cxnLst/>
            <a:rect l="l" t="t" r="r" b="b"/>
            <a:pathLst>
              <a:path w="2579542" h="2625488">
                <a:moveTo>
                  <a:pt x="2579543" y="0"/>
                </a:moveTo>
                <a:lnTo>
                  <a:pt x="0" y="0"/>
                </a:lnTo>
                <a:lnTo>
                  <a:pt x="0" y="2625488"/>
                </a:lnTo>
                <a:lnTo>
                  <a:pt x="2579543" y="2625488"/>
                </a:lnTo>
                <a:lnTo>
                  <a:pt x="257954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3934536" y="9012748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flipH="1">
            <a:off x="402042" y="3830340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1132700" y="0"/>
                </a:moveTo>
                <a:lnTo>
                  <a:pt x="0" y="0"/>
                </a:lnTo>
                <a:lnTo>
                  <a:pt x="0" y="1289824"/>
                </a:lnTo>
                <a:lnTo>
                  <a:pt x="1132700" y="1289824"/>
                </a:lnTo>
                <a:lnTo>
                  <a:pt x="11327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2326162" y="1870665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700" y="0"/>
                </a:lnTo>
                <a:lnTo>
                  <a:pt x="1132700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284130" y="6415129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4382974" y="-272251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0" y="0"/>
                </a:moveTo>
                <a:lnTo>
                  <a:pt x="1368523" y="0"/>
                </a:lnTo>
                <a:lnTo>
                  <a:pt x="1368523" y="798720"/>
                </a:lnTo>
                <a:lnTo>
                  <a:pt x="0" y="79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flipH="1">
            <a:off x="9263320" y="9903212"/>
            <a:ext cx="1368523" cy="798720"/>
          </a:xfrm>
          <a:custGeom>
            <a:avLst/>
            <a:gdLst/>
            <a:ahLst/>
            <a:cxnLst/>
            <a:rect l="l" t="t" r="r" b="b"/>
            <a:pathLst>
              <a:path w="1368523" h="798720">
                <a:moveTo>
                  <a:pt x="1368523" y="0"/>
                </a:moveTo>
                <a:lnTo>
                  <a:pt x="0" y="0"/>
                </a:lnTo>
                <a:lnTo>
                  <a:pt x="0" y="798720"/>
                </a:lnTo>
                <a:lnTo>
                  <a:pt x="1368523" y="798720"/>
                </a:lnTo>
                <a:lnTo>
                  <a:pt x="136852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5964214" y="9361987"/>
            <a:ext cx="2579542" cy="1339945"/>
          </a:xfrm>
          <a:custGeom>
            <a:avLst/>
            <a:gdLst/>
            <a:ahLst/>
            <a:cxnLst/>
            <a:rect l="l" t="t" r="r" b="b"/>
            <a:pathLst>
              <a:path w="2579542" h="1339945">
                <a:moveTo>
                  <a:pt x="0" y="0"/>
                </a:moveTo>
                <a:lnTo>
                  <a:pt x="2579543" y="0"/>
                </a:lnTo>
                <a:lnTo>
                  <a:pt x="2579543" y="1339945"/>
                </a:lnTo>
                <a:lnTo>
                  <a:pt x="0" y="1339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b="-9593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838250" y="828195"/>
            <a:ext cx="1705506" cy="1513249"/>
          </a:xfrm>
          <a:custGeom>
            <a:avLst/>
            <a:gdLst/>
            <a:ahLst/>
            <a:cxnLst/>
            <a:rect l="l" t="t" r="r" b="b"/>
            <a:pathLst>
              <a:path w="1705506" h="1513249">
                <a:moveTo>
                  <a:pt x="0" y="0"/>
                </a:moveTo>
                <a:lnTo>
                  <a:pt x="1705507" y="0"/>
                </a:lnTo>
                <a:lnTo>
                  <a:pt x="1705507" y="1513249"/>
                </a:lnTo>
                <a:lnTo>
                  <a:pt x="0" y="15132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flipH="1">
            <a:off x="16496914" y="3160489"/>
            <a:ext cx="3301932" cy="2929714"/>
          </a:xfrm>
          <a:custGeom>
            <a:avLst/>
            <a:gdLst/>
            <a:ahLst/>
            <a:cxnLst/>
            <a:rect l="l" t="t" r="r" b="b"/>
            <a:pathLst>
              <a:path w="3301932" h="2929714">
                <a:moveTo>
                  <a:pt x="3301932" y="0"/>
                </a:moveTo>
                <a:lnTo>
                  <a:pt x="0" y="0"/>
                </a:lnTo>
                <a:lnTo>
                  <a:pt x="0" y="2929714"/>
                </a:lnTo>
                <a:lnTo>
                  <a:pt x="3301932" y="2929714"/>
                </a:lnTo>
                <a:lnTo>
                  <a:pt x="3301932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4870099" y="7644394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0" y="0"/>
                </a:moveTo>
                <a:lnTo>
                  <a:pt x="2188230" y="0"/>
                </a:lnTo>
                <a:lnTo>
                  <a:pt x="2188230" y="2258818"/>
                </a:lnTo>
                <a:lnTo>
                  <a:pt x="0" y="22588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 flipH="1">
            <a:off x="15067236" y="901671"/>
            <a:ext cx="2188230" cy="2258818"/>
          </a:xfrm>
          <a:custGeom>
            <a:avLst/>
            <a:gdLst/>
            <a:ahLst/>
            <a:cxnLst/>
            <a:rect l="l" t="t" r="r" b="b"/>
            <a:pathLst>
              <a:path w="2188230" h="2258818">
                <a:moveTo>
                  <a:pt x="2188230" y="0"/>
                </a:moveTo>
                <a:lnTo>
                  <a:pt x="0" y="0"/>
                </a:lnTo>
                <a:lnTo>
                  <a:pt x="0" y="2258818"/>
                </a:lnTo>
                <a:lnTo>
                  <a:pt x="2188230" y="2258818"/>
                </a:lnTo>
                <a:lnTo>
                  <a:pt x="218823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 rot="1211930">
            <a:off x="10804800" y="7849672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0" y="0"/>
                </a:moveTo>
                <a:lnTo>
                  <a:pt x="1824739" y="0"/>
                </a:lnTo>
                <a:lnTo>
                  <a:pt x="1824739" y="1848262"/>
                </a:lnTo>
                <a:lnTo>
                  <a:pt x="0" y="184826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 rot="1211930" flipH="1">
            <a:off x="3957730" y="1286888"/>
            <a:ext cx="1824739" cy="1848262"/>
          </a:xfrm>
          <a:custGeom>
            <a:avLst/>
            <a:gdLst/>
            <a:ahLst/>
            <a:cxnLst/>
            <a:rect l="l" t="t" r="r" b="b"/>
            <a:pathLst>
              <a:path w="1824739" h="1848262">
                <a:moveTo>
                  <a:pt x="1824739" y="0"/>
                </a:moveTo>
                <a:lnTo>
                  <a:pt x="0" y="0"/>
                </a:lnTo>
                <a:lnTo>
                  <a:pt x="0" y="1848263"/>
                </a:lnTo>
                <a:lnTo>
                  <a:pt x="1824739" y="1848263"/>
                </a:lnTo>
                <a:lnTo>
                  <a:pt x="1824739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4831515" y="-644912"/>
            <a:ext cx="1132700" cy="1289824"/>
          </a:xfrm>
          <a:custGeom>
            <a:avLst/>
            <a:gdLst/>
            <a:ahLst/>
            <a:cxnLst/>
            <a:rect l="l" t="t" r="r" b="b"/>
            <a:pathLst>
              <a:path w="1132700" h="1289824">
                <a:moveTo>
                  <a:pt x="0" y="0"/>
                </a:moveTo>
                <a:lnTo>
                  <a:pt x="1132699" y="0"/>
                </a:lnTo>
                <a:lnTo>
                  <a:pt x="1132699" y="1289824"/>
                </a:lnTo>
                <a:lnTo>
                  <a:pt x="0" y="12898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1289771" y="1028700"/>
            <a:ext cx="15969529" cy="8182928"/>
            <a:chOff x="0" y="0"/>
            <a:chExt cx="5402038" cy="276805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402038" cy="2768052"/>
            </a:xfrm>
            <a:custGeom>
              <a:avLst/>
              <a:gdLst/>
              <a:ahLst/>
              <a:cxnLst/>
              <a:rect l="l" t="t" r="r" b="b"/>
              <a:pathLst>
                <a:path w="5402038" h="2768052">
                  <a:moveTo>
                    <a:pt x="5277578" y="2768052"/>
                  </a:moveTo>
                  <a:lnTo>
                    <a:pt x="124460" y="2768052"/>
                  </a:lnTo>
                  <a:cubicBezTo>
                    <a:pt x="55880" y="2768052"/>
                    <a:pt x="0" y="2712172"/>
                    <a:pt x="0" y="264359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277578" y="0"/>
                  </a:lnTo>
                  <a:cubicBezTo>
                    <a:pt x="5346158" y="0"/>
                    <a:pt x="5402038" y="55880"/>
                    <a:pt x="5402038" y="124460"/>
                  </a:cubicBezTo>
                  <a:lnTo>
                    <a:pt x="5402038" y="2643592"/>
                  </a:lnTo>
                  <a:cubicBezTo>
                    <a:pt x="5402038" y="2712172"/>
                    <a:pt x="5346158" y="2768052"/>
                    <a:pt x="5277578" y="2768052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457484" y="4915486"/>
            <a:ext cx="15373031" cy="10035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0"/>
              </a:lnSpc>
            </a:pPr>
            <a:r>
              <a:rPr lang="en-US" sz="8264">
                <a:solidFill>
                  <a:srgbClr val="355FB5"/>
                </a:solidFill>
                <a:latin typeface="Borsok"/>
                <a:ea typeface="Borsok"/>
                <a:cs typeface="Borsok"/>
                <a:sym typeface="Borsok"/>
              </a:rPr>
              <a:t>THANKS FOR COMING!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5565</TotalTime>
  <Words>200</Words>
  <Application>Microsoft Office PowerPoint</Application>
  <PresentationFormat>Custom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Cerebri</vt:lpstr>
      <vt:lpstr>Calibri</vt:lpstr>
      <vt:lpstr>Arial</vt:lpstr>
      <vt:lpstr>Borsok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 to School Night Parent Introduction Educational Presentation</dc:title>
  <dc:creator>Megan Harris</dc:creator>
  <cp:lastModifiedBy>Megan Harris</cp:lastModifiedBy>
  <cp:revision>5</cp:revision>
  <dcterms:created xsi:type="dcterms:W3CDTF">2006-08-16T00:00:00Z</dcterms:created>
  <dcterms:modified xsi:type="dcterms:W3CDTF">2024-09-19T13:34:26Z</dcterms:modified>
  <dc:identifier>DAGQ2OxYWIs</dc:identifier>
</cp:coreProperties>
</file>