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customXml/itemProps6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7"/>
  </p:sldMasterIdLst>
  <p:sldIdLst>
    <p:sldId id="256" r:id="rId8"/>
    <p:sldId id="257" r:id="rId9"/>
    <p:sldId id="258" r:id="rId10"/>
    <p:sldId id="259" r:id="rId11"/>
    <p:sldId id="260" r:id="rId12"/>
    <p:sldId id="261" r:id="rId13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FF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E9F4451-8F11-FF9F-C4B0-928558E4739F}" v="555" dt="2026-04-20T19:27:22.32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Master" Target="slideMasters/slideMaster1.xml"/><Relationship Id="rId12" Type="http://schemas.openxmlformats.org/officeDocument/2006/relationships/slide" Target="slides/slide5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customXml" Target="../customXml/item6.xml"/><Relationship Id="rId11" Type="http://schemas.openxmlformats.org/officeDocument/2006/relationships/slide" Target="slides/slide4.xml"/><Relationship Id="rId5" Type="http://schemas.openxmlformats.org/officeDocument/2006/relationships/customXml" Target="../customXml/item5.xml"/><Relationship Id="rId15" Type="http://schemas.openxmlformats.org/officeDocument/2006/relationships/viewProps" Target="viewProps.xml"/><Relationship Id="rId10" Type="http://schemas.openxmlformats.org/officeDocument/2006/relationships/slide" Target="slides/slide3.xml"/><Relationship Id="rId19" Type="http://schemas.microsoft.com/office/2015/10/relationships/revisionInfo" Target="revisionInfo.xml"/><Relationship Id="rId4" Type="http://schemas.openxmlformats.org/officeDocument/2006/relationships/customXml" Target="../customXml/item4.xml"/><Relationship Id="rId9" Type="http://schemas.openxmlformats.org/officeDocument/2006/relationships/slide" Target="slides/slide2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cob Sloggett" userId="S::jacob.sloggett@svsj.bwmat.org::2aabd9aa-62ba-4d0e-8d63-e8b0ed9d4d28" providerId="AD" clId="Web-{7E9F4451-8F11-FF9F-C4B0-928558E4739F}"/>
    <pc:docChg chg="addSld delSld modSld">
      <pc:chgData name="Jacob Sloggett" userId="S::jacob.sloggett@svsj.bwmat.org::2aabd9aa-62ba-4d0e-8d63-e8b0ed9d4d28" providerId="AD" clId="Web-{7E9F4451-8F11-FF9F-C4B0-928558E4739F}" dt="2026-04-20T19:27:18.711" v="463" actId="20577"/>
      <pc:docMkLst>
        <pc:docMk/>
      </pc:docMkLst>
      <pc:sldChg chg="addSp delSp modSp">
        <pc:chgData name="Jacob Sloggett" userId="S::jacob.sloggett@svsj.bwmat.org::2aabd9aa-62ba-4d0e-8d63-e8b0ed9d4d28" providerId="AD" clId="Web-{7E9F4451-8F11-FF9F-C4B0-928558E4739F}" dt="2026-04-20T19:27:18.711" v="463" actId="20577"/>
        <pc:sldMkLst>
          <pc:docMk/>
          <pc:sldMk cId="109857222" sldId="256"/>
        </pc:sldMkLst>
        <pc:spChg chg="del">
          <ac:chgData name="Jacob Sloggett" userId="S::jacob.sloggett@svsj.bwmat.org::2aabd9aa-62ba-4d0e-8d63-e8b0ed9d4d28" providerId="AD" clId="Web-{7E9F4451-8F11-FF9F-C4B0-928558E4739F}" dt="2026-04-20T18:38:47.349" v="1"/>
          <ac:spMkLst>
            <pc:docMk/>
            <pc:sldMk cId="109857222" sldId="256"/>
            <ac:spMk id="2" creationId="{00000000-0000-0000-0000-000000000000}"/>
          </ac:spMkLst>
        </pc:spChg>
        <pc:spChg chg="add mod">
          <ac:chgData name="Jacob Sloggett" userId="S::jacob.sloggett@svsj.bwmat.org::2aabd9aa-62ba-4d0e-8d63-e8b0ed9d4d28" providerId="AD" clId="Web-{7E9F4451-8F11-FF9F-C4B0-928558E4739F}" dt="2026-04-20T19:27:18.711" v="463" actId="20577"/>
          <ac:spMkLst>
            <pc:docMk/>
            <pc:sldMk cId="109857222" sldId="256"/>
            <ac:spMk id="2" creationId="{C68569C5-31A7-0512-73F3-496E6446EBCB}"/>
          </ac:spMkLst>
        </pc:spChg>
        <pc:spChg chg="del">
          <ac:chgData name="Jacob Sloggett" userId="S::jacob.sloggett@svsj.bwmat.org::2aabd9aa-62ba-4d0e-8d63-e8b0ed9d4d28" providerId="AD" clId="Web-{7E9F4451-8F11-FF9F-C4B0-928558E4739F}" dt="2026-04-20T18:38:47.349" v="0"/>
          <ac:spMkLst>
            <pc:docMk/>
            <pc:sldMk cId="109857222" sldId="256"/>
            <ac:spMk id="3" creationId="{00000000-0000-0000-0000-000000000000}"/>
          </ac:spMkLst>
        </pc:spChg>
        <pc:spChg chg="add mod">
          <ac:chgData name="Jacob Sloggett" userId="S::jacob.sloggett@svsj.bwmat.org::2aabd9aa-62ba-4d0e-8d63-e8b0ed9d4d28" providerId="AD" clId="Web-{7E9F4451-8F11-FF9F-C4B0-928558E4739F}" dt="2026-04-20T19:27:10.303" v="462" actId="20577"/>
          <ac:spMkLst>
            <pc:docMk/>
            <pc:sldMk cId="109857222" sldId="256"/>
            <ac:spMk id="3" creationId="{FB9CDDEF-5960-A738-BC6B-35614816B3C8}"/>
          </ac:spMkLst>
        </pc:spChg>
      </pc:sldChg>
      <pc:sldChg chg="addSp modSp add replId">
        <pc:chgData name="Jacob Sloggett" userId="S::jacob.sloggett@svsj.bwmat.org::2aabd9aa-62ba-4d0e-8d63-e8b0ed9d4d28" providerId="AD" clId="Web-{7E9F4451-8F11-FF9F-C4B0-928558E4739F}" dt="2026-04-20T18:49:31.861" v="78" actId="20577"/>
        <pc:sldMkLst>
          <pc:docMk/>
          <pc:sldMk cId="2554235501" sldId="257"/>
        </pc:sldMkLst>
        <pc:spChg chg="add mod">
          <ac:chgData name="Jacob Sloggett" userId="S::jacob.sloggett@svsj.bwmat.org::2aabd9aa-62ba-4d0e-8d63-e8b0ed9d4d28" providerId="AD" clId="Web-{7E9F4451-8F11-FF9F-C4B0-928558E4739F}" dt="2026-04-20T18:48:04.963" v="47" actId="20577"/>
          <ac:spMkLst>
            <pc:docMk/>
            <pc:sldMk cId="2554235501" sldId="257"/>
            <ac:spMk id="2" creationId="{520BEA1E-8D6C-943A-03D4-D48F46947EC1}"/>
          </ac:spMkLst>
        </pc:spChg>
        <pc:spChg chg="add mod">
          <ac:chgData name="Jacob Sloggett" userId="S::jacob.sloggett@svsj.bwmat.org::2aabd9aa-62ba-4d0e-8d63-e8b0ed9d4d28" providerId="AD" clId="Web-{7E9F4451-8F11-FF9F-C4B0-928558E4739F}" dt="2026-04-20T18:49:31.861" v="78" actId="20577"/>
          <ac:spMkLst>
            <pc:docMk/>
            <pc:sldMk cId="2554235501" sldId="257"/>
            <ac:spMk id="3" creationId="{68EB29D8-ADBB-E5EE-C139-67E18C8B1717}"/>
          </ac:spMkLst>
        </pc:spChg>
        <pc:spChg chg="add mod">
          <ac:chgData name="Jacob Sloggett" userId="S::jacob.sloggett@svsj.bwmat.org::2aabd9aa-62ba-4d0e-8d63-e8b0ed9d4d28" providerId="AD" clId="Web-{7E9F4451-8F11-FF9F-C4B0-928558E4739F}" dt="2026-04-20T18:42:56.084" v="27"/>
          <ac:spMkLst>
            <pc:docMk/>
            <pc:sldMk cId="2554235501" sldId="257"/>
            <ac:spMk id="4" creationId="{D6456915-44E6-082C-E248-D12174C671D1}"/>
          </ac:spMkLst>
        </pc:spChg>
      </pc:sldChg>
      <pc:sldChg chg="add del replId">
        <pc:chgData name="Jacob Sloggett" userId="S::jacob.sloggett@svsj.bwmat.org::2aabd9aa-62ba-4d0e-8d63-e8b0ed9d4d28" providerId="AD" clId="Web-{7E9F4451-8F11-FF9F-C4B0-928558E4739F}" dt="2026-04-20T18:39:39.271" v="7"/>
        <pc:sldMkLst>
          <pc:docMk/>
          <pc:sldMk cId="3081011829" sldId="258"/>
        </pc:sldMkLst>
      </pc:sldChg>
      <pc:sldChg chg="addSp delSp modSp add replId">
        <pc:chgData name="Jacob Sloggett" userId="S::jacob.sloggett@svsj.bwmat.org::2aabd9aa-62ba-4d0e-8d63-e8b0ed9d4d28" providerId="AD" clId="Web-{7E9F4451-8F11-FF9F-C4B0-928558E4739F}" dt="2026-04-20T19:20:58.929" v="293"/>
        <pc:sldMkLst>
          <pc:docMk/>
          <pc:sldMk cId="3346147498" sldId="258"/>
        </pc:sldMkLst>
        <pc:spChg chg="mod">
          <ac:chgData name="Jacob Sloggett" userId="S::jacob.sloggett@svsj.bwmat.org::2aabd9aa-62ba-4d0e-8d63-e8b0ed9d4d28" providerId="AD" clId="Web-{7E9F4451-8F11-FF9F-C4B0-928558E4739F}" dt="2026-04-20T18:57:51.179" v="140" actId="20577"/>
          <ac:spMkLst>
            <pc:docMk/>
            <pc:sldMk cId="3346147498" sldId="258"/>
            <ac:spMk id="2" creationId="{0E1051B0-928A-561C-BE71-0CC9BA3F47FD}"/>
          </ac:spMkLst>
        </pc:spChg>
        <pc:spChg chg="mod">
          <ac:chgData name="Jacob Sloggett" userId="S::jacob.sloggett@svsj.bwmat.org::2aabd9aa-62ba-4d0e-8d63-e8b0ed9d4d28" providerId="AD" clId="Web-{7E9F4451-8F11-FF9F-C4B0-928558E4739F}" dt="2026-04-20T19:20:55.893" v="292" actId="20577"/>
          <ac:spMkLst>
            <pc:docMk/>
            <pc:sldMk cId="3346147498" sldId="258"/>
            <ac:spMk id="3" creationId="{758D410A-3D58-3778-8B47-671F46285818}"/>
          </ac:spMkLst>
        </pc:spChg>
        <pc:spChg chg="mod">
          <ac:chgData name="Jacob Sloggett" userId="S::jacob.sloggett@svsj.bwmat.org::2aabd9aa-62ba-4d0e-8d63-e8b0ed9d4d28" providerId="AD" clId="Web-{7E9F4451-8F11-FF9F-C4B0-928558E4739F}" dt="2026-04-20T18:49:38.236" v="80" actId="20577"/>
          <ac:spMkLst>
            <pc:docMk/>
            <pc:sldMk cId="3346147498" sldId="258"/>
            <ac:spMk id="4" creationId="{F08ED335-3BCE-7907-548F-DE31F1B41062}"/>
          </ac:spMkLst>
        </pc:spChg>
        <pc:spChg chg="add del mod">
          <ac:chgData name="Jacob Sloggett" userId="S::jacob.sloggett@svsj.bwmat.org::2aabd9aa-62ba-4d0e-8d63-e8b0ed9d4d28" providerId="AD" clId="Web-{7E9F4451-8F11-FF9F-C4B0-928558E4739F}" dt="2026-04-20T19:20:58.929" v="293"/>
          <ac:spMkLst>
            <pc:docMk/>
            <pc:sldMk cId="3346147498" sldId="258"/>
            <ac:spMk id="5" creationId="{97DA32A0-15FB-539B-576D-E20C856F81AB}"/>
          </ac:spMkLst>
        </pc:spChg>
      </pc:sldChg>
      <pc:sldChg chg="addSp delSp modSp add replId">
        <pc:chgData name="Jacob Sloggett" userId="S::jacob.sloggett@svsj.bwmat.org::2aabd9aa-62ba-4d0e-8d63-e8b0ed9d4d28" providerId="AD" clId="Web-{7E9F4451-8F11-FF9F-C4B0-928558E4739F}" dt="2026-04-20T19:21:45.555" v="318"/>
        <pc:sldMkLst>
          <pc:docMk/>
          <pc:sldMk cId="1468005742" sldId="259"/>
        </pc:sldMkLst>
        <pc:spChg chg="mod">
          <ac:chgData name="Jacob Sloggett" userId="S::jacob.sloggett@svsj.bwmat.org::2aabd9aa-62ba-4d0e-8d63-e8b0ed9d4d28" providerId="AD" clId="Web-{7E9F4451-8F11-FF9F-C4B0-928558E4739F}" dt="2026-04-20T19:00:37.931" v="192" actId="20577"/>
          <ac:spMkLst>
            <pc:docMk/>
            <pc:sldMk cId="1468005742" sldId="259"/>
            <ac:spMk id="2" creationId="{465E6E1D-9A03-0025-BDC3-1047E1E8A960}"/>
          </ac:spMkLst>
        </pc:spChg>
        <pc:spChg chg="mod">
          <ac:chgData name="Jacob Sloggett" userId="S::jacob.sloggett@svsj.bwmat.org::2aabd9aa-62ba-4d0e-8d63-e8b0ed9d4d28" providerId="AD" clId="Web-{7E9F4451-8F11-FF9F-C4B0-928558E4739F}" dt="2026-04-20T19:21:42.977" v="317" actId="20577"/>
          <ac:spMkLst>
            <pc:docMk/>
            <pc:sldMk cId="1468005742" sldId="259"/>
            <ac:spMk id="3" creationId="{3517A963-4DA7-5144-5C97-136D04EF9A6B}"/>
          </ac:spMkLst>
        </pc:spChg>
        <pc:spChg chg="mod">
          <ac:chgData name="Jacob Sloggett" userId="S::jacob.sloggett@svsj.bwmat.org::2aabd9aa-62ba-4d0e-8d63-e8b0ed9d4d28" providerId="AD" clId="Web-{7E9F4451-8F11-FF9F-C4B0-928558E4739F}" dt="2026-04-20T18:49:44.674" v="82" actId="20577"/>
          <ac:spMkLst>
            <pc:docMk/>
            <pc:sldMk cId="1468005742" sldId="259"/>
            <ac:spMk id="4" creationId="{6698385E-6207-9077-CD76-3FCD8DDE4778}"/>
          </ac:spMkLst>
        </pc:spChg>
        <pc:spChg chg="add del">
          <ac:chgData name="Jacob Sloggett" userId="S::jacob.sloggett@svsj.bwmat.org::2aabd9aa-62ba-4d0e-8d63-e8b0ed9d4d28" providerId="AD" clId="Web-{7E9F4451-8F11-FF9F-C4B0-928558E4739F}" dt="2026-04-20T19:21:45.555" v="318"/>
          <ac:spMkLst>
            <pc:docMk/>
            <pc:sldMk cId="1468005742" sldId="259"/>
            <ac:spMk id="6" creationId="{8BBDBC10-A28B-9EC7-7417-A28ED42B252C}"/>
          </ac:spMkLst>
        </pc:spChg>
      </pc:sldChg>
      <pc:sldChg chg="addSp delSp modSp add replId">
        <pc:chgData name="Jacob Sloggett" userId="S::jacob.sloggett@svsj.bwmat.org::2aabd9aa-62ba-4d0e-8d63-e8b0ed9d4d28" providerId="AD" clId="Web-{7E9F4451-8F11-FF9F-C4B0-928558E4739F}" dt="2026-04-20T19:22:55.151" v="336"/>
        <pc:sldMkLst>
          <pc:docMk/>
          <pc:sldMk cId="3238553755" sldId="260"/>
        </pc:sldMkLst>
        <pc:spChg chg="mod">
          <ac:chgData name="Jacob Sloggett" userId="S::jacob.sloggett@svsj.bwmat.org::2aabd9aa-62ba-4d0e-8d63-e8b0ed9d4d28" providerId="AD" clId="Web-{7E9F4451-8F11-FF9F-C4B0-928558E4739F}" dt="2026-04-20T19:17:44.277" v="208" actId="20577"/>
          <ac:spMkLst>
            <pc:docMk/>
            <pc:sldMk cId="3238553755" sldId="260"/>
            <ac:spMk id="2" creationId="{89F8CF09-19A1-8B41-EA83-EC3F05BF7FF1}"/>
          </ac:spMkLst>
        </pc:spChg>
        <pc:spChg chg="mod">
          <ac:chgData name="Jacob Sloggett" userId="S::jacob.sloggett@svsj.bwmat.org::2aabd9aa-62ba-4d0e-8d63-e8b0ed9d4d28" providerId="AD" clId="Web-{7E9F4451-8F11-FF9F-C4B0-928558E4739F}" dt="2026-04-20T19:22:50.838" v="335" actId="20577"/>
          <ac:spMkLst>
            <pc:docMk/>
            <pc:sldMk cId="3238553755" sldId="260"/>
            <ac:spMk id="3" creationId="{A6CDA270-1C3D-5DDF-8419-BB89924F3D5E}"/>
          </ac:spMkLst>
        </pc:spChg>
        <pc:spChg chg="mod">
          <ac:chgData name="Jacob Sloggett" userId="S::jacob.sloggett@svsj.bwmat.org::2aabd9aa-62ba-4d0e-8d63-e8b0ed9d4d28" providerId="AD" clId="Web-{7E9F4451-8F11-FF9F-C4B0-928558E4739F}" dt="2026-04-20T18:49:50.784" v="84" actId="20577"/>
          <ac:spMkLst>
            <pc:docMk/>
            <pc:sldMk cId="3238553755" sldId="260"/>
            <ac:spMk id="4" creationId="{DF08B89E-89A3-94C1-48E7-ECE513119891}"/>
          </ac:spMkLst>
        </pc:spChg>
        <pc:spChg chg="add del">
          <ac:chgData name="Jacob Sloggett" userId="S::jacob.sloggett@svsj.bwmat.org::2aabd9aa-62ba-4d0e-8d63-e8b0ed9d4d28" providerId="AD" clId="Web-{7E9F4451-8F11-FF9F-C4B0-928558E4739F}" dt="2026-04-20T19:22:55.151" v="336"/>
          <ac:spMkLst>
            <pc:docMk/>
            <pc:sldMk cId="3238553755" sldId="260"/>
            <ac:spMk id="6" creationId="{97BDA938-5AAF-E28E-63F7-99E50ED8994F}"/>
          </ac:spMkLst>
        </pc:spChg>
      </pc:sldChg>
      <pc:sldChg chg="addSp delSp modSp add replId">
        <pc:chgData name="Jacob Sloggett" userId="S::jacob.sloggett@svsj.bwmat.org::2aabd9aa-62ba-4d0e-8d63-e8b0ed9d4d28" providerId="AD" clId="Web-{7E9F4451-8F11-FF9F-C4B0-928558E4739F}" dt="2026-04-20T19:25:07.357" v="367" actId="20577"/>
        <pc:sldMkLst>
          <pc:docMk/>
          <pc:sldMk cId="3395848868" sldId="261"/>
        </pc:sldMkLst>
        <pc:spChg chg="mod">
          <ac:chgData name="Jacob Sloggett" userId="S::jacob.sloggett@svsj.bwmat.org::2aabd9aa-62ba-4d0e-8d63-e8b0ed9d4d28" providerId="AD" clId="Web-{7E9F4451-8F11-FF9F-C4B0-928558E4739F}" dt="2026-04-20T19:18:43.076" v="227" actId="20577"/>
          <ac:spMkLst>
            <pc:docMk/>
            <pc:sldMk cId="3395848868" sldId="261"/>
            <ac:spMk id="2" creationId="{A4BA77AD-D524-BC61-FE04-AF963EFD7004}"/>
          </ac:spMkLst>
        </pc:spChg>
        <pc:spChg chg="mod">
          <ac:chgData name="Jacob Sloggett" userId="S::jacob.sloggett@svsj.bwmat.org::2aabd9aa-62ba-4d0e-8d63-e8b0ed9d4d28" providerId="AD" clId="Web-{7E9F4451-8F11-FF9F-C4B0-928558E4739F}" dt="2026-04-20T19:25:07.357" v="367" actId="20577"/>
          <ac:spMkLst>
            <pc:docMk/>
            <pc:sldMk cId="3395848868" sldId="261"/>
            <ac:spMk id="3" creationId="{8C59C2A6-9D27-1DE6-3472-C9672D1FFA48}"/>
          </ac:spMkLst>
        </pc:spChg>
        <pc:spChg chg="mod">
          <ac:chgData name="Jacob Sloggett" userId="S::jacob.sloggett@svsj.bwmat.org::2aabd9aa-62ba-4d0e-8d63-e8b0ed9d4d28" providerId="AD" clId="Web-{7E9F4451-8F11-FF9F-C4B0-928558E4739F}" dt="2026-04-20T18:49:54.956" v="87" actId="20577"/>
          <ac:spMkLst>
            <pc:docMk/>
            <pc:sldMk cId="3395848868" sldId="261"/>
            <ac:spMk id="4" creationId="{079A1287-8A2F-76A5-21CF-777353427445}"/>
          </ac:spMkLst>
        </pc:spChg>
        <pc:spChg chg="add del">
          <ac:chgData name="Jacob Sloggett" userId="S::jacob.sloggett@svsj.bwmat.org::2aabd9aa-62ba-4d0e-8d63-e8b0ed9d4d28" providerId="AD" clId="Web-{7E9F4451-8F11-FF9F-C4B0-928558E4739F}" dt="2026-04-20T19:23:36.152" v="344"/>
          <ac:spMkLst>
            <pc:docMk/>
            <pc:sldMk cId="3395848868" sldId="261"/>
            <ac:spMk id="6" creationId="{CA0A6D0C-B28F-92B4-2A65-A5C025DC64F6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68569C5-31A7-0512-73F3-496E6446EBCB}"/>
              </a:ext>
            </a:extLst>
          </p:cNvPr>
          <p:cNvSpPr txBox="1"/>
          <p:nvPr/>
        </p:nvSpPr>
        <p:spPr>
          <a:xfrm>
            <a:off x="282000" y="2604000"/>
            <a:ext cx="11628000" cy="37856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dirty="0"/>
              <a:t>Your child will have been told which spelling group they are in and it will also be noted in their reading record. </a:t>
            </a:r>
          </a:p>
          <a:p>
            <a:endParaRPr lang="en-GB" sz="4000" dirty="0"/>
          </a:p>
          <a:p>
            <a:r>
              <a:rPr lang="en-GB" sz="4000" dirty="0"/>
              <a:t>Spellings will start on Mondays and they will be tested in class the following Monday.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9CDDEF-5960-A738-BC6B-35614816B3C8}"/>
              </a:ext>
            </a:extLst>
          </p:cNvPr>
          <p:cNvSpPr txBox="1"/>
          <p:nvPr/>
        </p:nvSpPr>
        <p:spPr>
          <a:xfrm>
            <a:off x="282000" y="203999"/>
            <a:ext cx="11628000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9600" b="1" i="1" u="sng"/>
              <a:t>Dogwood Spellings</a:t>
            </a:r>
            <a:endParaRPr lang="en-US" sz="9600" b="1" i="1" u="sng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152D21-0250-C43F-53BC-5E98F4D57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20BEA1E-8D6C-943A-03D4-D48F46947EC1}"/>
              </a:ext>
            </a:extLst>
          </p:cNvPr>
          <p:cNvSpPr/>
          <p:nvPr/>
        </p:nvSpPr>
        <p:spPr>
          <a:xfrm>
            <a:off x="0" y="0"/>
            <a:ext cx="6098142" cy="685039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>
                <a:solidFill>
                  <a:srgbClr val="000000"/>
                </a:solidFill>
              </a:rPr>
              <a:t>Wrap</a:t>
            </a:r>
          </a:p>
          <a:p>
            <a:pPr algn="ctr"/>
            <a:r>
              <a:rPr lang="en-GB" sz="4400">
                <a:solidFill>
                  <a:srgbClr val="000000"/>
                </a:solidFill>
              </a:rPr>
              <a:t>Wrist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Wriggle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Wrong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Write</a:t>
            </a:r>
          </a:p>
          <a:p>
            <a:pPr algn="ctr"/>
            <a:r>
              <a:rPr lang="en-GB" sz="4400">
                <a:solidFill>
                  <a:srgbClr val="000000"/>
                </a:solidFill>
              </a:rPr>
              <a:t>Door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Floor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Poor</a:t>
            </a:r>
            <a:endParaRPr lang="en-GB" sz="4400" dirty="0">
              <a:solidFill>
                <a:srgbClr val="000000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8EB29D8-ADBB-E5EE-C139-67E18C8B1717}"/>
              </a:ext>
            </a:extLst>
          </p:cNvPr>
          <p:cNvSpPr/>
          <p:nvPr/>
        </p:nvSpPr>
        <p:spPr>
          <a:xfrm>
            <a:off x="6096000" y="0"/>
            <a:ext cx="6098142" cy="685039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4400">
                <a:solidFill>
                  <a:schemeClr val="tx1"/>
                </a:solidFill>
              </a:rPr>
              <a:t>Enclosure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Creature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Extension</a:t>
            </a:r>
          </a:p>
          <a:p>
            <a:pPr algn="ctr"/>
            <a:r>
              <a:rPr lang="en-GB" sz="4400">
                <a:solidFill>
                  <a:schemeClr val="tx1"/>
                </a:solidFill>
              </a:rPr>
              <a:t>Mention</a:t>
            </a:r>
          </a:p>
          <a:p>
            <a:pPr algn="ctr"/>
            <a:r>
              <a:rPr lang="en-GB" sz="4400">
                <a:solidFill>
                  <a:schemeClr val="tx1"/>
                </a:solidFill>
              </a:rPr>
              <a:t>Missed</a:t>
            </a:r>
          </a:p>
          <a:p>
            <a:pPr algn="ctr"/>
            <a:r>
              <a:rPr lang="en-GB" sz="4400">
                <a:solidFill>
                  <a:schemeClr val="tx1"/>
                </a:solidFill>
              </a:rPr>
              <a:t>Accident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Actually</a:t>
            </a:r>
          </a:p>
          <a:p>
            <a:pPr algn="ctr"/>
            <a:r>
              <a:rPr lang="en-GB" sz="4400">
                <a:solidFill>
                  <a:schemeClr val="tx1"/>
                </a:solidFill>
              </a:rPr>
              <a:t>Address</a:t>
            </a:r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456915-44E6-082C-E248-D12174C671D1}"/>
              </a:ext>
            </a:extLst>
          </p:cNvPr>
          <p:cNvSpPr txBox="1"/>
          <p:nvPr/>
        </p:nvSpPr>
        <p:spPr>
          <a:xfrm>
            <a:off x="4476749" y="148499"/>
            <a:ext cx="3237107" cy="923330"/>
          </a:xfrm>
          <a:prstGeom prst="rect">
            <a:avLst/>
          </a:prstGeom>
          <a:solidFill>
            <a:srgbClr val="FAFF69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5400" b="1" i="1" u="sng">
                <a:latin typeface="Aptos Display"/>
              </a:rPr>
              <a:t>Week 1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42355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786003-F655-5AF9-8687-7A267D0476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E1051B0-928A-561C-BE71-0CC9BA3F47FD}"/>
              </a:ext>
            </a:extLst>
          </p:cNvPr>
          <p:cNvSpPr/>
          <p:nvPr/>
        </p:nvSpPr>
        <p:spPr>
          <a:xfrm>
            <a:off x="0" y="0"/>
            <a:ext cx="6098142" cy="685039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4400">
                <a:solidFill>
                  <a:srgbClr val="000000"/>
                </a:solidFill>
              </a:rPr>
              <a:t>Cry</a:t>
            </a:r>
            <a:endParaRPr lang="en-US">
              <a:solidFill>
                <a:srgbClr val="FFFFFF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Fly</a:t>
            </a:r>
          </a:p>
          <a:p>
            <a:pPr algn="ctr"/>
            <a:r>
              <a:rPr lang="en-GB" sz="4400">
                <a:solidFill>
                  <a:srgbClr val="000000"/>
                </a:solidFill>
              </a:rPr>
              <a:t>Reply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Supply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Magnify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Because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Behind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Children </a:t>
            </a:r>
            <a:endParaRPr lang="en-GB" sz="4400" dirty="0">
              <a:solidFill>
                <a:srgbClr val="000000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58D410A-3D58-3778-8B47-671F46285818}"/>
              </a:ext>
            </a:extLst>
          </p:cNvPr>
          <p:cNvSpPr/>
          <p:nvPr/>
        </p:nvSpPr>
        <p:spPr>
          <a:xfrm>
            <a:off x="6096000" y="0"/>
            <a:ext cx="6098142" cy="685039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4400">
                <a:solidFill>
                  <a:schemeClr val="tx1"/>
                </a:solidFill>
              </a:rPr>
              <a:t>Happily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Angrily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Simply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Secondly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Gently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Answer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Appear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Believe</a:t>
            </a:r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08ED335-3BCE-7907-548F-DE31F1B41062}"/>
              </a:ext>
            </a:extLst>
          </p:cNvPr>
          <p:cNvSpPr txBox="1"/>
          <p:nvPr/>
        </p:nvSpPr>
        <p:spPr>
          <a:xfrm>
            <a:off x="4476749" y="148499"/>
            <a:ext cx="3237107" cy="923330"/>
          </a:xfrm>
          <a:prstGeom prst="rect">
            <a:avLst/>
          </a:prstGeom>
          <a:solidFill>
            <a:srgbClr val="FAFF69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5400" b="1" i="1" u="sng">
                <a:latin typeface="Aptos Display"/>
              </a:rPr>
              <a:t>Week 2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61474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349F13-413B-A3B4-5814-021027FD79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65E6E1D-9A03-0025-BDC3-1047E1E8A960}"/>
              </a:ext>
            </a:extLst>
          </p:cNvPr>
          <p:cNvSpPr/>
          <p:nvPr/>
        </p:nvSpPr>
        <p:spPr>
          <a:xfrm>
            <a:off x="0" y="0"/>
            <a:ext cx="6098142" cy="685039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4400">
                <a:solidFill>
                  <a:srgbClr val="000000"/>
                </a:solidFill>
              </a:rPr>
              <a:t>Flies</a:t>
            </a:r>
          </a:p>
          <a:p>
            <a:pPr algn="ctr"/>
            <a:r>
              <a:rPr lang="en-GB" sz="4400">
                <a:solidFill>
                  <a:srgbClr val="000000"/>
                </a:solidFill>
              </a:rPr>
              <a:t>Tries</a:t>
            </a:r>
          </a:p>
          <a:p>
            <a:pPr algn="ctr"/>
            <a:r>
              <a:rPr lang="en-GB" sz="4400">
                <a:solidFill>
                  <a:srgbClr val="000000"/>
                </a:solidFill>
              </a:rPr>
              <a:t>Replies</a:t>
            </a:r>
          </a:p>
          <a:p>
            <a:pPr algn="ctr"/>
            <a:r>
              <a:rPr lang="en-GB" sz="4400">
                <a:solidFill>
                  <a:srgbClr val="000000"/>
                </a:solidFill>
              </a:rPr>
              <a:t>Supplies</a:t>
            </a:r>
          </a:p>
          <a:p>
            <a:pPr algn="ctr"/>
            <a:r>
              <a:rPr lang="en-GB" sz="4400">
                <a:solidFill>
                  <a:srgbClr val="000000"/>
                </a:solidFill>
              </a:rPr>
              <a:t>Magnifies</a:t>
            </a:r>
            <a:endParaRPr lang="en-GB"/>
          </a:p>
          <a:p>
            <a:pPr algn="ctr"/>
            <a:r>
              <a:rPr lang="en-GB" sz="4400">
                <a:solidFill>
                  <a:srgbClr val="000000"/>
                </a:solidFill>
              </a:rPr>
              <a:t>Wild</a:t>
            </a:r>
            <a:endParaRPr lang="en-US">
              <a:solidFill>
                <a:srgbClr val="FFFFFF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Climb</a:t>
            </a:r>
          </a:p>
          <a:p>
            <a:pPr algn="ctr"/>
            <a:r>
              <a:rPr lang="en-GB" sz="4400">
                <a:solidFill>
                  <a:srgbClr val="000000"/>
                </a:solidFill>
              </a:rPr>
              <a:t>Most</a:t>
            </a:r>
            <a:endParaRPr lang="en-GB" sz="4400" dirty="0">
              <a:solidFill>
                <a:srgbClr val="000000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517A963-4DA7-5144-5C97-136D04EF9A6B}"/>
              </a:ext>
            </a:extLst>
          </p:cNvPr>
          <p:cNvSpPr/>
          <p:nvPr/>
        </p:nvSpPr>
        <p:spPr>
          <a:xfrm>
            <a:off x="6096000" y="0"/>
            <a:ext cx="6098142" cy="685039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4400">
                <a:solidFill>
                  <a:schemeClr val="tx1"/>
                </a:solidFill>
              </a:rPr>
              <a:t>Sadly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Completely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Usually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Finally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Humbly 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Bicycle</a:t>
            </a:r>
            <a:endParaRPr lang="en-GB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Breathe</a:t>
            </a:r>
          </a:p>
          <a:p>
            <a:pPr algn="ctr"/>
            <a:r>
              <a:rPr lang="en-GB" sz="4400">
                <a:solidFill>
                  <a:schemeClr val="tx1"/>
                </a:solidFill>
              </a:rPr>
              <a:t>Build</a:t>
            </a:r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98385E-6207-9077-CD76-3FCD8DDE4778}"/>
              </a:ext>
            </a:extLst>
          </p:cNvPr>
          <p:cNvSpPr txBox="1"/>
          <p:nvPr/>
        </p:nvSpPr>
        <p:spPr>
          <a:xfrm>
            <a:off x="4476749" y="148499"/>
            <a:ext cx="3237107" cy="923330"/>
          </a:xfrm>
          <a:prstGeom prst="rect">
            <a:avLst/>
          </a:prstGeom>
          <a:solidFill>
            <a:srgbClr val="FAFF69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5400" b="1" i="1" u="sng">
                <a:latin typeface="Aptos Display"/>
              </a:rPr>
              <a:t>Week 3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0057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D4732F-6981-FDAA-8A3E-0AF53390F2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9F8CF09-19A1-8B41-EA83-EC3F05BF7FF1}"/>
              </a:ext>
            </a:extLst>
          </p:cNvPr>
          <p:cNvSpPr/>
          <p:nvPr/>
        </p:nvSpPr>
        <p:spPr>
          <a:xfrm>
            <a:off x="0" y="0"/>
            <a:ext cx="6098142" cy="685039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4400">
                <a:solidFill>
                  <a:srgbClr val="000000"/>
                </a:solidFill>
              </a:rPr>
              <a:t>Walk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Talk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Always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Natural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Fall 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Only</a:t>
            </a:r>
            <a:endParaRPr lang="en-US">
              <a:solidFill>
                <a:srgbClr val="FFFFFF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Both</a:t>
            </a:r>
          </a:p>
          <a:p>
            <a:pPr algn="ctr"/>
            <a:r>
              <a:rPr lang="en-GB" sz="4400">
                <a:solidFill>
                  <a:srgbClr val="000000"/>
                </a:solidFill>
              </a:rPr>
              <a:t>Every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endParaRPr lang="en-GB" sz="4400" dirty="0">
              <a:solidFill>
                <a:srgbClr val="000000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6CDA270-1C3D-5DDF-8419-BB89924F3D5E}"/>
              </a:ext>
            </a:extLst>
          </p:cNvPr>
          <p:cNvSpPr/>
          <p:nvPr/>
        </p:nvSpPr>
        <p:spPr>
          <a:xfrm>
            <a:off x="6096000" y="0"/>
            <a:ext cx="6098142" cy="685039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4400">
                <a:solidFill>
                  <a:schemeClr val="tx1"/>
                </a:solidFill>
              </a:rPr>
              <a:t>Missed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Mist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Plane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Plain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Scene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Busy</a:t>
            </a:r>
            <a:endParaRPr lang="en-US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Business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Caught</a:t>
            </a:r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F08B89E-89A3-94C1-48E7-ECE513119891}"/>
              </a:ext>
            </a:extLst>
          </p:cNvPr>
          <p:cNvSpPr txBox="1"/>
          <p:nvPr/>
        </p:nvSpPr>
        <p:spPr>
          <a:xfrm>
            <a:off x="4476749" y="148499"/>
            <a:ext cx="3237107" cy="923330"/>
          </a:xfrm>
          <a:prstGeom prst="rect">
            <a:avLst/>
          </a:prstGeom>
          <a:solidFill>
            <a:srgbClr val="FAFF69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5400" b="1" i="1" u="sng">
                <a:latin typeface="Aptos Display"/>
              </a:rPr>
              <a:t>Week 4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5537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5C2038-FA1A-0089-3B73-047637C9EA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4BA77AD-D524-BC61-FE04-AF963EFD7004}"/>
              </a:ext>
            </a:extLst>
          </p:cNvPr>
          <p:cNvSpPr/>
          <p:nvPr/>
        </p:nvSpPr>
        <p:spPr>
          <a:xfrm>
            <a:off x="0" y="0"/>
            <a:ext cx="6098142" cy="685039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4400">
                <a:solidFill>
                  <a:srgbClr val="000000"/>
                </a:solidFill>
              </a:rPr>
              <a:t>Father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Class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Plant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Hour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Make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Great</a:t>
            </a:r>
            <a:endParaRPr lang="en-GB"/>
          </a:p>
          <a:p>
            <a:pPr algn="ctr"/>
            <a:r>
              <a:rPr lang="en-GB" sz="4400">
                <a:solidFill>
                  <a:srgbClr val="000000"/>
                </a:solidFill>
              </a:rPr>
              <a:t>Pretty</a:t>
            </a:r>
          </a:p>
          <a:p>
            <a:pPr algn="ctr"/>
            <a:r>
              <a:rPr lang="en-GB" sz="4400">
                <a:solidFill>
                  <a:srgbClr val="000000"/>
                </a:solidFill>
              </a:rPr>
              <a:t>Beautiful</a:t>
            </a:r>
            <a:endParaRPr lang="en-GB" sz="4400" dirty="0">
              <a:solidFill>
                <a:srgbClr val="000000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C59C2A6-9D27-1DE6-3472-C9672D1FFA48}"/>
              </a:ext>
            </a:extLst>
          </p:cNvPr>
          <p:cNvSpPr/>
          <p:nvPr/>
        </p:nvSpPr>
        <p:spPr>
          <a:xfrm>
            <a:off x="6096000" y="0"/>
            <a:ext cx="6098142" cy="685039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4400">
                <a:solidFill>
                  <a:schemeClr val="tx1"/>
                </a:solidFill>
              </a:rPr>
              <a:t>Continue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Comprehension</a:t>
            </a:r>
            <a:endParaRPr lang="en-GB"/>
          </a:p>
          <a:p>
            <a:pPr algn="ctr"/>
            <a:r>
              <a:rPr lang="en-GB" sz="4400">
                <a:solidFill>
                  <a:schemeClr val="tx1"/>
                </a:solidFill>
              </a:rPr>
              <a:t>Centre</a:t>
            </a:r>
            <a:endParaRPr lang="en-GB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Certain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Decide</a:t>
            </a:r>
          </a:p>
          <a:p>
            <a:pPr algn="ctr"/>
            <a:r>
              <a:rPr lang="en-GB" sz="4400">
                <a:solidFill>
                  <a:schemeClr val="tx1"/>
                </a:solidFill>
              </a:rPr>
              <a:t>Difficult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Early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Earth</a:t>
            </a:r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79A1287-8A2F-76A5-21CF-777353427445}"/>
              </a:ext>
            </a:extLst>
          </p:cNvPr>
          <p:cNvSpPr txBox="1"/>
          <p:nvPr/>
        </p:nvSpPr>
        <p:spPr>
          <a:xfrm>
            <a:off x="4476749" y="148499"/>
            <a:ext cx="3237107" cy="923330"/>
          </a:xfrm>
          <a:prstGeom prst="rect">
            <a:avLst/>
          </a:prstGeom>
          <a:solidFill>
            <a:srgbClr val="FAFF69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5400" b="1" i="1" u="sng">
                <a:latin typeface="Aptos Display"/>
              </a:rPr>
              <a:t>Week 5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58488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_rels/item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7D171B56074344A2284E8B3949134A" ma:contentTypeVersion="19" ma:contentTypeDescription="Create a new document." ma:contentTypeScope="" ma:versionID="7882d80093fa3bb6c16130d31b31e9a7">
  <xsd:schema xmlns:xsd="http://www.w3.org/2001/XMLSchema" xmlns:xs="http://www.w3.org/2001/XMLSchema" xmlns:p="http://schemas.microsoft.com/office/2006/metadata/properties" xmlns:ns2="b44cd482-2b86-446b-8eb4-a2ce46a8b066" xmlns:ns3="56784698-4acb-4aee-acab-7138b202cf97" targetNamespace="http://schemas.microsoft.com/office/2006/metadata/properties" ma:root="true" ma:fieldsID="6c1d1eb0662eb19c19833e6a50181ab1" ns2:_="" ns3:_="">
    <xsd:import namespace="b44cd482-2b86-446b-8eb4-a2ce46a8b066"/>
    <xsd:import namespace="56784698-4acb-4aee-acab-7138b202cf9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44cd482-2b86-446b-8eb4-a2ce46a8b06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8a31c3ba-2498-4fed-8534-331eeeb0005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6784698-4acb-4aee-acab-7138b202cf97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ad3d5f92-e8b0-4e63-bfa3-4e8c0af1a638}" ma:internalName="TaxCatchAll" ma:showField="CatchAllData" ma:web="56784698-4acb-4aee-acab-7138b202cf9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6784698-4acb-4aee-acab-7138b202cf97" xsi:nil="true"/>
    <lcf76f155ced4ddcb4097134ff3c332f xmlns="b44cd482-2b86-446b-8eb4-a2ce46a8b066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6784698-4acb-4aee-acab-7138b202cf97" xsi:nil="true"/>
    <lcf76f155ced4ddcb4097134ff3c332f xmlns="b44cd482-2b86-446b-8eb4-a2ce46a8b066">
      <Terms xmlns="http://schemas.microsoft.com/office/infopath/2007/PartnerControls"/>
    </lcf76f155ced4ddcb4097134ff3c332f>
  </documentManagement>
</p:properties>
</file>

<file path=customXml/item5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7D171B56074344A2284E8B3949134A" ma:contentTypeVersion="19" ma:contentTypeDescription="Create a new document." ma:contentTypeScope="" ma:versionID="7882d80093fa3bb6c16130d31b31e9a7">
  <xsd:schema xmlns:xsd="http://www.w3.org/2001/XMLSchema" xmlns:xs="http://www.w3.org/2001/XMLSchema" xmlns:p="http://schemas.microsoft.com/office/2006/metadata/properties" xmlns:ns2="b44cd482-2b86-446b-8eb4-a2ce46a8b066" xmlns:ns3="56784698-4acb-4aee-acab-7138b202cf97" targetNamespace="http://schemas.microsoft.com/office/2006/metadata/properties" ma:root="true" ma:fieldsID="6c1d1eb0662eb19c19833e6a50181ab1" ns2:_="" ns3:_="">
    <xsd:import namespace="b44cd482-2b86-446b-8eb4-a2ce46a8b066"/>
    <xsd:import namespace="56784698-4acb-4aee-acab-7138b202cf9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44cd482-2b86-446b-8eb4-a2ce46a8b06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8a31c3ba-2498-4fed-8534-331eeeb0005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6784698-4acb-4aee-acab-7138b202cf97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ad3d5f92-e8b0-4e63-bfa3-4e8c0af1a638}" ma:internalName="TaxCatchAll" ma:showField="CatchAllData" ma:web="56784698-4acb-4aee-acab-7138b202cf9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6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013EE7E-5133-4421-892A-57325FE1123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44cd482-2b86-446b-8eb4-a2ce46a8b066"/>
    <ds:schemaRef ds:uri="56784698-4acb-4aee-acab-7138b202cf9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29E23F9-9EF3-4C90-837E-C839A5166D00}">
  <ds:schemaRefs>
    <ds:schemaRef ds:uri="http://schemas.microsoft.com/office/2006/metadata/properties"/>
    <ds:schemaRef ds:uri="http://schemas.microsoft.com/office/infopath/2007/PartnerControls"/>
    <ds:schemaRef ds:uri="56784698-4acb-4aee-acab-7138b202cf97"/>
    <ds:schemaRef ds:uri="b44cd482-2b86-446b-8eb4-a2ce46a8b066"/>
  </ds:schemaRefs>
</ds:datastoreItem>
</file>

<file path=customXml/itemProps3.xml><?xml version="1.0" encoding="utf-8"?>
<ds:datastoreItem xmlns:ds="http://schemas.openxmlformats.org/officeDocument/2006/customXml" ds:itemID="{DAB1B366-3DD9-4F72-8AB1-B7EBEE796CD7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7868BEBF-5D07-497A-8D76-9E42D0DF18AB}">
  <ds:schemaRefs>
    <ds:schemaRef ds:uri="http://schemas.microsoft.com/office/2006/metadata/properties"/>
    <ds:schemaRef ds:uri="http://schemas.microsoft.com/office/infopath/2007/PartnerControls"/>
    <ds:schemaRef ds:uri="56784698-4acb-4aee-acab-7138b202cf97"/>
    <ds:schemaRef ds:uri="b44cd482-2b86-446b-8eb4-a2ce46a8b066"/>
  </ds:schemaRefs>
</ds:datastoreItem>
</file>

<file path=customXml/itemProps5.xml><?xml version="1.0" encoding="utf-8"?>
<ds:datastoreItem xmlns:ds="http://schemas.openxmlformats.org/officeDocument/2006/customXml" ds:itemID="{F83E0B3F-A978-4914-B047-0B932D0D941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44cd482-2b86-446b-8eb4-a2ce46a8b066"/>
    <ds:schemaRef ds:uri="56784698-4acb-4aee-acab-7138b202cf9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6.xml><?xml version="1.0" encoding="utf-8"?>
<ds:datastoreItem xmlns:ds="http://schemas.openxmlformats.org/officeDocument/2006/customXml" ds:itemID="{3964DB32-65EF-4235-ABFF-AC7D091A608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127</cp:revision>
  <dcterms:created xsi:type="dcterms:W3CDTF">2026-04-20T18:38:44Z</dcterms:created>
  <dcterms:modified xsi:type="dcterms:W3CDTF">2026-04-20T19:27:26Z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0x010100917D171B56074344A2284E8B3949134A</vt:lpwstr>
  </property>
  <property fmtid="{D5CDD505-2E9C-101B-9397-08002B2CF9AE}" pid="3" name="MediaServiceImageTags">
    <vt:lpwstr/>
  </property>
</Properties>
</file>