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7"/>
  </p:sld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D2B047-2FE9-E367-A361-13994BCA18C9}" v="468" dt="2026-05-28T07:07:22.8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1.xml"/><Relationship Id="rId12" Type="http://schemas.openxmlformats.org/officeDocument/2006/relationships/slide" Target="slides/slide5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" Target="slides/slide4.xml"/><Relationship Id="rId5" Type="http://schemas.openxmlformats.org/officeDocument/2006/relationships/customXml" Target="../customXml/item5.xml"/><Relationship Id="rId15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ob Sloggett" userId="S::jacob.sloggett@svsj.bwmat.org::2aabd9aa-62ba-4d0e-8d63-e8b0ed9d4d28" providerId="AD" clId="Web-{7461DCB1-90E7-5665-D488-CAC7D6049C85}"/>
    <pc:docChg chg="modSld">
      <pc:chgData name="Jacob Sloggett" userId="S::jacob.sloggett@svsj.bwmat.org::2aabd9aa-62ba-4d0e-8d63-e8b0ed9d4d28" providerId="AD" clId="Web-{7461DCB1-90E7-5665-D488-CAC7D6049C85}" dt="2026-05-12T07:28:13.812" v="0" actId="20577"/>
      <pc:docMkLst>
        <pc:docMk/>
      </pc:docMkLst>
      <pc:sldChg chg="modSp">
        <pc:chgData name="Jacob Sloggett" userId="S::jacob.sloggett@svsj.bwmat.org::2aabd9aa-62ba-4d0e-8d63-e8b0ed9d4d28" providerId="AD" clId="Web-{7461DCB1-90E7-5665-D488-CAC7D6049C85}" dt="2026-05-12T07:28:13.812" v="0" actId="20577"/>
        <pc:sldMkLst>
          <pc:docMk/>
          <pc:sldMk cId="3238553755" sldId="260"/>
        </pc:sldMkLst>
        <pc:spChg chg="mod">
          <ac:chgData name="Jacob Sloggett" userId="S::jacob.sloggett@svsj.bwmat.org::2aabd9aa-62ba-4d0e-8d63-e8b0ed9d4d28" providerId="AD" clId="Web-{7461DCB1-90E7-5665-D488-CAC7D6049C85}" dt="2026-05-12T07:28:13.812" v="0" actId="20577"/>
          <ac:spMkLst>
            <pc:docMk/>
            <pc:sldMk cId="3238553755" sldId="260"/>
            <ac:spMk id="2" creationId="{89F8CF09-19A1-8B41-EA83-EC3F05BF7FF1}"/>
          </ac:spMkLst>
        </pc:spChg>
      </pc:sldChg>
    </pc:docChg>
  </pc:docChgLst>
  <pc:docChgLst>
    <pc:chgData name="Jacob Sloggett" userId="S::jacob.sloggett@svsj.bwmat.org::2aabd9aa-62ba-4d0e-8d63-e8b0ed9d4d28" providerId="AD" clId="Web-{69D2B047-2FE9-E367-A361-13994BCA18C9}"/>
    <pc:docChg chg="addSld modSld">
      <pc:chgData name="Jacob Sloggett" userId="S::jacob.sloggett@svsj.bwmat.org::2aabd9aa-62ba-4d0e-8d63-e8b0ed9d4d28" providerId="AD" clId="Web-{69D2B047-2FE9-E367-A361-13994BCA18C9}" dt="2026-05-28T07:07:22.892" v="465" actId="20577"/>
      <pc:docMkLst>
        <pc:docMk/>
      </pc:docMkLst>
      <pc:sldChg chg="modSp">
        <pc:chgData name="Jacob Sloggett" userId="S::jacob.sloggett@svsj.bwmat.org::2aabd9aa-62ba-4d0e-8d63-e8b0ed9d4d28" providerId="AD" clId="Web-{69D2B047-2FE9-E367-A361-13994BCA18C9}" dt="2026-05-28T07:06:06.483" v="413" actId="20577"/>
        <pc:sldMkLst>
          <pc:docMk/>
          <pc:sldMk cId="2554235501" sldId="257"/>
        </pc:sldMkLst>
        <pc:spChg chg="mod">
          <ac:chgData name="Jacob Sloggett" userId="S::jacob.sloggett@svsj.bwmat.org::2aabd9aa-62ba-4d0e-8d63-e8b0ed9d4d28" providerId="AD" clId="Web-{69D2B047-2FE9-E367-A361-13994BCA18C9}" dt="2026-05-28T07:06:06.483" v="413" actId="20577"/>
          <ac:spMkLst>
            <pc:docMk/>
            <pc:sldMk cId="2554235501" sldId="257"/>
            <ac:spMk id="2" creationId="{520BEA1E-8D6C-943A-03D4-D48F46947EC1}"/>
          </ac:spMkLst>
        </pc:spChg>
        <pc:spChg chg="mod">
          <ac:chgData name="Jacob Sloggett" userId="S::jacob.sloggett@svsj.bwmat.org::2aabd9aa-62ba-4d0e-8d63-e8b0ed9d4d28" providerId="AD" clId="Web-{69D2B047-2FE9-E367-A361-13994BCA18C9}" dt="2026-05-26T21:24:12.798" v="142" actId="20577"/>
          <ac:spMkLst>
            <pc:docMk/>
            <pc:sldMk cId="2554235501" sldId="257"/>
            <ac:spMk id="3" creationId="{68EB29D8-ADBB-E5EE-C139-67E18C8B1717}"/>
          </ac:spMkLst>
        </pc:spChg>
      </pc:sldChg>
      <pc:sldChg chg="modSp">
        <pc:chgData name="Jacob Sloggett" userId="S::jacob.sloggett@svsj.bwmat.org::2aabd9aa-62ba-4d0e-8d63-e8b0ed9d4d28" providerId="AD" clId="Web-{69D2B047-2FE9-E367-A361-13994BCA18C9}" dt="2026-05-28T07:06:26.155" v="430" actId="20577"/>
        <pc:sldMkLst>
          <pc:docMk/>
          <pc:sldMk cId="3346147498" sldId="258"/>
        </pc:sldMkLst>
        <pc:spChg chg="mod">
          <ac:chgData name="Jacob Sloggett" userId="S::jacob.sloggett@svsj.bwmat.org::2aabd9aa-62ba-4d0e-8d63-e8b0ed9d4d28" providerId="AD" clId="Web-{69D2B047-2FE9-E367-A361-13994BCA18C9}" dt="2026-05-28T07:06:26.155" v="430" actId="20577"/>
          <ac:spMkLst>
            <pc:docMk/>
            <pc:sldMk cId="3346147498" sldId="258"/>
            <ac:spMk id="2" creationId="{0E1051B0-928A-561C-BE71-0CC9BA3F47FD}"/>
          </ac:spMkLst>
        </pc:spChg>
        <pc:spChg chg="mod">
          <ac:chgData name="Jacob Sloggett" userId="S::jacob.sloggett@svsj.bwmat.org::2aabd9aa-62ba-4d0e-8d63-e8b0ed9d4d28" providerId="AD" clId="Web-{69D2B047-2FE9-E367-A361-13994BCA18C9}" dt="2026-05-26T21:25:55.213" v="211" actId="20577"/>
          <ac:spMkLst>
            <pc:docMk/>
            <pc:sldMk cId="3346147498" sldId="258"/>
            <ac:spMk id="3" creationId="{758D410A-3D58-3778-8B47-671F46285818}"/>
          </ac:spMkLst>
        </pc:spChg>
      </pc:sldChg>
      <pc:sldChg chg="modSp">
        <pc:chgData name="Jacob Sloggett" userId="S::jacob.sloggett@svsj.bwmat.org::2aabd9aa-62ba-4d0e-8d63-e8b0ed9d4d28" providerId="AD" clId="Web-{69D2B047-2FE9-E367-A361-13994BCA18C9}" dt="2026-05-28T07:06:46.828" v="442" actId="20577"/>
        <pc:sldMkLst>
          <pc:docMk/>
          <pc:sldMk cId="1468005742" sldId="259"/>
        </pc:sldMkLst>
        <pc:spChg chg="mod">
          <ac:chgData name="Jacob Sloggett" userId="S::jacob.sloggett@svsj.bwmat.org::2aabd9aa-62ba-4d0e-8d63-e8b0ed9d4d28" providerId="AD" clId="Web-{69D2B047-2FE9-E367-A361-13994BCA18C9}" dt="2026-05-28T07:06:46.828" v="442" actId="20577"/>
          <ac:spMkLst>
            <pc:docMk/>
            <pc:sldMk cId="1468005742" sldId="259"/>
            <ac:spMk id="2" creationId="{465E6E1D-9A03-0025-BDC3-1047E1E8A960}"/>
          </ac:spMkLst>
        </pc:spChg>
        <pc:spChg chg="mod">
          <ac:chgData name="Jacob Sloggett" userId="S::jacob.sloggett@svsj.bwmat.org::2aabd9aa-62ba-4d0e-8d63-e8b0ed9d4d28" providerId="AD" clId="Web-{69D2B047-2FE9-E367-A361-13994BCA18C9}" dt="2026-05-26T21:25:52.963" v="209" actId="20577"/>
          <ac:spMkLst>
            <pc:docMk/>
            <pc:sldMk cId="1468005742" sldId="259"/>
            <ac:spMk id="3" creationId="{3517A963-4DA7-5144-5C97-136D04EF9A6B}"/>
          </ac:spMkLst>
        </pc:spChg>
      </pc:sldChg>
      <pc:sldChg chg="modSp">
        <pc:chgData name="Jacob Sloggett" userId="S::jacob.sloggett@svsj.bwmat.org::2aabd9aa-62ba-4d0e-8d63-e8b0ed9d4d28" providerId="AD" clId="Web-{69D2B047-2FE9-E367-A361-13994BCA18C9}" dt="2026-05-28T07:07:05.922" v="454" actId="20577"/>
        <pc:sldMkLst>
          <pc:docMk/>
          <pc:sldMk cId="3238553755" sldId="260"/>
        </pc:sldMkLst>
        <pc:spChg chg="mod">
          <ac:chgData name="Jacob Sloggett" userId="S::jacob.sloggett@svsj.bwmat.org::2aabd9aa-62ba-4d0e-8d63-e8b0ed9d4d28" providerId="AD" clId="Web-{69D2B047-2FE9-E367-A361-13994BCA18C9}" dt="2026-05-28T07:07:05.922" v="454" actId="20577"/>
          <ac:spMkLst>
            <pc:docMk/>
            <pc:sldMk cId="3238553755" sldId="260"/>
            <ac:spMk id="2" creationId="{89F8CF09-19A1-8B41-EA83-EC3F05BF7FF1}"/>
          </ac:spMkLst>
        </pc:spChg>
        <pc:spChg chg="mod">
          <ac:chgData name="Jacob Sloggett" userId="S::jacob.sloggett@svsj.bwmat.org::2aabd9aa-62ba-4d0e-8d63-e8b0ed9d4d28" providerId="AD" clId="Web-{69D2B047-2FE9-E367-A361-13994BCA18C9}" dt="2026-05-26T21:25:50.869" v="207" actId="20577"/>
          <ac:spMkLst>
            <pc:docMk/>
            <pc:sldMk cId="3238553755" sldId="260"/>
            <ac:spMk id="3" creationId="{A6CDA270-1C3D-5DDF-8419-BB89924F3D5E}"/>
          </ac:spMkLst>
        </pc:spChg>
      </pc:sldChg>
      <pc:sldChg chg="modSp">
        <pc:chgData name="Jacob Sloggett" userId="S::jacob.sloggett@svsj.bwmat.org::2aabd9aa-62ba-4d0e-8d63-e8b0ed9d4d28" providerId="AD" clId="Web-{69D2B047-2FE9-E367-A361-13994BCA18C9}" dt="2026-05-28T07:03:28.353" v="373" actId="20577"/>
        <pc:sldMkLst>
          <pc:docMk/>
          <pc:sldMk cId="3395848868" sldId="261"/>
        </pc:sldMkLst>
        <pc:spChg chg="mod">
          <ac:chgData name="Jacob Sloggett" userId="S::jacob.sloggett@svsj.bwmat.org::2aabd9aa-62ba-4d0e-8d63-e8b0ed9d4d28" providerId="AD" clId="Web-{69D2B047-2FE9-E367-A361-13994BCA18C9}" dt="2026-05-28T07:03:28.353" v="373" actId="20577"/>
          <ac:spMkLst>
            <pc:docMk/>
            <pc:sldMk cId="3395848868" sldId="261"/>
            <ac:spMk id="2" creationId="{A4BA77AD-D524-BC61-FE04-AF963EFD7004}"/>
          </ac:spMkLst>
        </pc:spChg>
        <pc:spChg chg="mod">
          <ac:chgData name="Jacob Sloggett" userId="S::jacob.sloggett@svsj.bwmat.org::2aabd9aa-62ba-4d0e-8d63-e8b0ed9d4d28" providerId="AD" clId="Web-{69D2B047-2FE9-E367-A361-13994BCA18C9}" dt="2026-05-26T21:25:47.932" v="205" actId="20577"/>
          <ac:spMkLst>
            <pc:docMk/>
            <pc:sldMk cId="3395848868" sldId="261"/>
            <ac:spMk id="3" creationId="{8C59C2A6-9D27-1DE6-3472-C9672D1FFA48}"/>
          </ac:spMkLst>
        </pc:spChg>
      </pc:sldChg>
      <pc:sldChg chg="modSp add">
        <pc:chgData name="Jacob Sloggett" userId="S::jacob.sloggett@svsj.bwmat.org::2aabd9aa-62ba-4d0e-8d63-e8b0ed9d4d28" providerId="AD" clId="Web-{69D2B047-2FE9-E367-A361-13994BCA18C9}" dt="2026-05-28T07:07:22.892" v="465" actId="20577"/>
        <pc:sldMkLst>
          <pc:docMk/>
          <pc:sldMk cId="4185436405" sldId="262"/>
        </pc:sldMkLst>
        <pc:spChg chg="mod">
          <ac:chgData name="Jacob Sloggett" userId="S::jacob.sloggett@svsj.bwmat.org::2aabd9aa-62ba-4d0e-8d63-e8b0ed9d4d28" providerId="AD" clId="Web-{69D2B047-2FE9-E367-A361-13994BCA18C9}" dt="2026-05-28T07:07:22.892" v="465" actId="20577"/>
          <ac:spMkLst>
            <pc:docMk/>
            <pc:sldMk cId="4185436405" sldId="262"/>
            <ac:spMk id="2" creationId="{A4BA77AD-D524-BC61-FE04-AF963EFD7004}"/>
          </ac:spMkLst>
        </pc:spChg>
        <pc:spChg chg="mod">
          <ac:chgData name="Jacob Sloggett" userId="S::jacob.sloggett@svsj.bwmat.org::2aabd9aa-62ba-4d0e-8d63-e8b0ed9d4d28" providerId="AD" clId="Web-{69D2B047-2FE9-E367-A361-13994BCA18C9}" dt="2026-05-26T21:27:33.300" v="255" actId="20577"/>
          <ac:spMkLst>
            <pc:docMk/>
            <pc:sldMk cId="4185436405" sldId="262"/>
            <ac:spMk id="3" creationId="{8C59C2A6-9D27-1DE6-3472-C9672D1FFA48}"/>
          </ac:spMkLst>
        </pc:spChg>
        <pc:spChg chg="mod">
          <ac:chgData name="Jacob Sloggett" userId="S::jacob.sloggett@svsj.bwmat.org::2aabd9aa-62ba-4d0e-8d63-e8b0ed9d4d28" providerId="AD" clId="Web-{69D2B047-2FE9-E367-A361-13994BCA18C9}" dt="2026-05-26T21:26:03.917" v="213" actId="20577"/>
          <ac:spMkLst>
            <pc:docMk/>
            <pc:sldMk cId="4185436405" sldId="262"/>
            <ac:spMk id="4" creationId="{079A1287-8A2F-76A5-21CF-77735342744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8569C5-31A7-0512-73F3-496E6446EBCB}"/>
              </a:ext>
            </a:extLst>
          </p:cNvPr>
          <p:cNvSpPr txBox="1"/>
          <p:nvPr/>
        </p:nvSpPr>
        <p:spPr>
          <a:xfrm>
            <a:off x="282000" y="2604000"/>
            <a:ext cx="11628000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/>
              <a:t>Your child will have been told which spelling group they are in and it will also be noted in their reading record. </a:t>
            </a:r>
          </a:p>
          <a:p>
            <a:endParaRPr lang="en-GB" sz="4000" dirty="0"/>
          </a:p>
          <a:p>
            <a:r>
              <a:rPr lang="en-GB" sz="4000" dirty="0"/>
              <a:t>Spellings will start on Mondays and they will be tested in class the following Monday.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CDDEF-5960-A738-BC6B-35614816B3C8}"/>
              </a:ext>
            </a:extLst>
          </p:cNvPr>
          <p:cNvSpPr txBox="1"/>
          <p:nvPr/>
        </p:nvSpPr>
        <p:spPr>
          <a:xfrm>
            <a:off x="282000" y="203999"/>
            <a:ext cx="11628000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600" b="1" i="1" u="sng"/>
              <a:t>Dogwood Spellings</a:t>
            </a:r>
            <a:endParaRPr lang="en-US" sz="9600" b="1" i="1" u="sng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152D21-0250-C43F-53BC-5E98F4D57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20BEA1E-8D6C-943A-03D4-D48F46947EC1}"/>
              </a:ext>
            </a:extLst>
          </p:cNvPr>
          <p:cNvSpPr/>
          <p:nvPr/>
        </p:nvSpPr>
        <p:spPr>
          <a:xfrm>
            <a:off x="0" y="0"/>
            <a:ext cx="6098142" cy="68503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rgbClr val="000000"/>
                </a:solidFill>
              </a:rPr>
              <a:t>Other</a:t>
            </a:r>
            <a:endParaRPr lang="en-US">
              <a:solidFill>
                <a:srgbClr val="FFFFFF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Brother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Nothing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Monday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Worry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Would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Who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Sure </a:t>
            </a:r>
            <a:endParaRPr lang="en-GB" sz="4400" dirty="0">
              <a:solidFill>
                <a:srgbClr val="0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8EB29D8-ADBB-E5EE-C139-67E18C8B1717}"/>
              </a:ext>
            </a:extLst>
          </p:cNvPr>
          <p:cNvSpPr/>
          <p:nvPr/>
        </p:nvSpPr>
        <p:spPr>
          <a:xfrm>
            <a:off x="6096000" y="0"/>
            <a:ext cx="6098142" cy="68503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tx1"/>
                </a:solidFill>
              </a:rPr>
              <a:t>Circle</a:t>
            </a:r>
          </a:p>
          <a:p>
            <a:pPr algn="ctr"/>
            <a:r>
              <a:rPr lang="en-GB" sz="4400">
                <a:solidFill>
                  <a:schemeClr val="tx1"/>
                </a:solidFill>
              </a:rPr>
              <a:t>Century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Cycle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Civilian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Cinema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Eight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Enough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Experience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456915-44E6-082C-E248-D12174C671D1}"/>
              </a:ext>
            </a:extLst>
          </p:cNvPr>
          <p:cNvSpPr txBox="1"/>
          <p:nvPr/>
        </p:nvSpPr>
        <p:spPr>
          <a:xfrm>
            <a:off x="4476749" y="148499"/>
            <a:ext cx="3237107" cy="923330"/>
          </a:xfrm>
          <a:prstGeom prst="rect">
            <a:avLst/>
          </a:prstGeom>
          <a:solidFill>
            <a:srgbClr val="FAFF69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 i="1" u="sng">
                <a:latin typeface="Aptos Display"/>
              </a:rPr>
              <a:t>Week 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235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786003-F655-5AF9-8687-7A267D0476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E1051B0-928A-561C-BE71-0CC9BA3F47FD}"/>
              </a:ext>
            </a:extLst>
          </p:cNvPr>
          <p:cNvSpPr/>
          <p:nvPr/>
        </p:nvSpPr>
        <p:spPr>
          <a:xfrm>
            <a:off x="0" y="0"/>
            <a:ext cx="6098142" cy="68503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rgbClr val="000000"/>
                </a:solidFill>
              </a:rPr>
              <a:t>Pencil</a:t>
            </a:r>
            <a:endParaRPr lang="en-US">
              <a:solidFill>
                <a:srgbClr val="FFFFFF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Fossil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April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Pupil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Gerbil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Should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Sugar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Prove </a:t>
            </a:r>
            <a:endParaRPr lang="en-GB" sz="4400" dirty="0">
              <a:solidFill>
                <a:srgbClr val="0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58D410A-3D58-3778-8B47-671F46285818}"/>
              </a:ext>
            </a:extLst>
          </p:cNvPr>
          <p:cNvSpPr/>
          <p:nvPr/>
        </p:nvSpPr>
        <p:spPr>
          <a:xfrm>
            <a:off x="6096000" y="0"/>
            <a:ext cx="6098142" cy="68503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tx1"/>
                </a:solidFill>
              </a:rPr>
              <a:t>Sentence</a:t>
            </a:r>
            <a:endParaRPr lang="en-US">
              <a:solidFill>
                <a:srgbClr val="FFFFFF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Recent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Innocent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Parcel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Distance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Experiment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Famous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Favourite 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8ED335-3BCE-7907-548F-DE31F1B41062}"/>
              </a:ext>
            </a:extLst>
          </p:cNvPr>
          <p:cNvSpPr txBox="1"/>
          <p:nvPr/>
        </p:nvSpPr>
        <p:spPr>
          <a:xfrm>
            <a:off x="4476749" y="148499"/>
            <a:ext cx="3237107" cy="923330"/>
          </a:xfrm>
          <a:prstGeom prst="rect">
            <a:avLst/>
          </a:prstGeom>
          <a:solidFill>
            <a:srgbClr val="FAFF69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 i="1" u="sng">
                <a:latin typeface="Aptos Display"/>
              </a:rPr>
              <a:t>Week 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147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49F13-413B-A3B4-5814-021027FD7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5E6E1D-9A03-0025-BDC3-1047E1E8A960}"/>
              </a:ext>
            </a:extLst>
          </p:cNvPr>
          <p:cNvSpPr/>
          <p:nvPr/>
        </p:nvSpPr>
        <p:spPr>
          <a:xfrm>
            <a:off x="0" y="0"/>
            <a:ext cx="6098142" cy="68503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rgbClr val="000000"/>
                </a:solidFill>
              </a:rPr>
              <a:t>Badge</a:t>
            </a:r>
            <a:endParaRPr lang="en-US">
              <a:solidFill>
                <a:srgbClr val="FFFFFF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Edge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Bridge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Huge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Dodge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Poor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People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Path </a:t>
            </a:r>
            <a:endParaRPr lang="en-GB" sz="4400" dirty="0">
              <a:solidFill>
                <a:srgbClr val="0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517A963-4DA7-5144-5C97-136D04EF9A6B}"/>
              </a:ext>
            </a:extLst>
          </p:cNvPr>
          <p:cNvSpPr/>
          <p:nvPr/>
        </p:nvSpPr>
        <p:spPr>
          <a:xfrm>
            <a:off x="6096000" y="0"/>
            <a:ext cx="6098142" cy="68503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tx1"/>
                </a:solidFill>
              </a:rPr>
              <a:t>Special</a:t>
            </a:r>
            <a:endParaRPr lang="en-US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Notice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Probably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Surprise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Although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February</a:t>
            </a:r>
          </a:p>
          <a:p>
            <a:pPr algn="ctr"/>
            <a:r>
              <a:rPr lang="en-GB" sz="4400">
                <a:solidFill>
                  <a:schemeClr val="tx1"/>
                </a:solidFill>
              </a:rPr>
              <a:t>Forward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Fruit 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98385E-6207-9077-CD76-3FCD8DDE4778}"/>
              </a:ext>
            </a:extLst>
          </p:cNvPr>
          <p:cNvSpPr txBox="1"/>
          <p:nvPr/>
        </p:nvSpPr>
        <p:spPr>
          <a:xfrm>
            <a:off x="4476749" y="148499"/>
            <a:ext cx="3237107" cy="923330"/>
          </a:xfrm>
          <a:prstGeom prst="rect">
            <a:avLst/>
          </a:prstGeom>
          <a:solidFill>
            <a:srgbClr val="FAFF69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 i="1" u="sng">
                <a:latin typeface="Aptos Display"/>
              </a:rPr>
              <a:t>Week 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005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D4732F-6981-FDAA-8A3E-0AF53390F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9F8CF09-19A1-8B41-EA83-EC3F05BF7FF1}"/>
              </a:ext>
            </a:extLst>
          </p:cNvPr>
          <p:cNvSpPr/>
          <p:nvPr/>
        </p:nvSpPr>
        <p:spPr>
          <a:xfrm>
            <a:off x="0" y="0"/>
            <a:ext cx="6098142" cy="68503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rgbClr val="000000"/>
                </a:solidFill>
              </a:rPr>
              <a:t>Race</a:t>
            </a:r>
            <a:endParaRPr lang="en-US">
              <a:solidFill>
                <a:srgbClr val="FFFFFF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Ice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Cell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Dance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Price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Only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Most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Mind </a:t>
            </a:r>
            <a:endParaRPr lang="en-GB" sz="4400" dirty="0">
              <a:solidFill>
                <a:srgbClr val="0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CDA270-1C3D-5DDF-8419-BB89924F3D5E}"/>
              </a:ext>
            </a:extLst>
          </p:cNvPr>
          <p:cNvSpPr/>
          <p:nvPr/>
        </p:nvSpPr>
        <p:spPr>
          <a:xfrm>
            <a:off x="6096000" y="0"/>
            <a:ext cx="6098142" cy="68503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tx1"/>
                </a:solidFill>
              </a:rPr>
              <a:t>Strange</a:t>
            </a:r>
          </a:p>
          <a:p>
            <a:pPr algn="ctr"/>
            <a:r>
              <a:rPr lang="en-GB" sz="4400">
                <a:solidFill>
                  <a:schemeClr val="tx1"/>
                </a:solidFill>
              </a:rPr>
              <a:t>Possible</a:t>
            </a:r>
          </a:p>
          <a:p>
            <a:pPr algn="ctr"/>
            <a:r>
              <a:rPr lang="en-GB" sz="4400">
                <a:solidFill>
                  <a:schemeClr val="tx1"/>
                </a:solidFill>
              </a:rPr>
              <a:t>Cylinder</a:t>
            </a:r>
          </a:p>
          <a:p>
            <a:pPr algn="ctr"/>
            <a:r>
              <a:rPr lang="en-GB" sz="4400">
                <a:solidFill>
                  <a:schemeClr val="tx1"/>
                </a:solidFill>
              </a:rPr>
              <a:t>Ceramic 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Circulate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Grammar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Guard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Guide 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08B89E-89A3-94C1-48E7-ECE513119891}"/>
              </a:ext>
            </a:extLst>
          </p:cNvPr>
          <p:cNvSpPr txBox="1"/>
          <p:nvPr/>
        </p:nvSpPr>
        <p:spPr>
          <a:xfrm>
            <a:off x="4476749" y="148499"/>
            <a:ext cx="3237107" cy="923330"/>
          </a:xfrm>
          <a:prstGeom prst="rect">
            <a:avLst/>
          </a:prstGeom>
          <a:solidFill>
            <a:srgbClr val="FAFF69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 i="1" u="sng">
                <a:latin typeface="Aptos Display"/>
              </a:rPr>
              <a:t>Week 4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553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C2038-FA1A-0089-3B73-047637C9E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4BA77AD-D524-BC61-FE04-AF963EFD7004}"/>
              </a:ext>
            </a:extLst>
          </p:cNvPr>
          <p:cNvSpPr/>
          <p:nvPr/>
        </p:nvSpPr>
        <p:spPr>
          <a:xfrm>
            <a:off x="0" y="0"/>
            <a:ext cx="6098142" cy="68503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rgbClr val="000000"/>
                </a:solidFill>
              </a:rPr>
              <a:t>Whole</a:t>
            </a:r>
            <a:endParaRPr lang="en-US">
              <a:solidFill>
                <a:srgbClr val="FFFFFF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Many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Clothes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Again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People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Money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Half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Water</a:t>
            </a:r>
            <a:endParaRPr lang="en-GB" sz="4400" dirty="0">
              <a:solidFill>
                <a:srgbClr val="0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C59C2A6-9D27-1DE6-3472-C9672D1FFA48}"/>
              </a:ext>
            </a:extLst>
          </p:cNvPr>
          <p:cNvSpPr/>
          <p:nvPr/>
        </p:nvSpPr>
        <p:spPr>
          <a:xfrm>
            <a:off x="6096000" y="0"/>
            <a:ext cx="6098142" cy="68503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tx1"/>
                </a:solidFill>
              </a:rPr>
              <a:t>Answer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Arrive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Believe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Build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Caught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Heard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Height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Island 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9A1287-8A2F-76A5-21CF-777353427445}"/>
              </a:ext>
            </a:extLst>
          </p:cNvPr>
          <p:cNvSpPr txBox="1"/>
          <p:nvPr/>
        </p:nvSpPr>
        <p:spPr>
          <a:xfrm>
            <a:off x="4476749" y="148499"/>
            <a:ext cx="3237107" cy="923330"/>
          </a:xfrm>
          <a:prstGeom prst="rect">
            <a:avLst/>
          </a:prstGeom>
          <a:solidFill>
            <a:srgbClr val="FAFF69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 i="1" u="sng">
                <a:latin typeface="Aptos Display"/>
              </a:rPr>
              <a:t>Week 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848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C2038-FA1A-0089-3B73-047637C9E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4BA77AD-D524-BC61-FE04-AF963EFD7004}"/>
              </a:ext>
            </a:extLst>
          </p:cNvPr>
          <p:cNvSpPr/>
          <p:nvPr/>
        </p:nvSpPr>
        <p:spPr>
          <a:xfrm>
            <a:off x="0" y="0"/>
            <a:ext cx="6098142" cy="68503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rgbClr val="000000"/>
                </a:solidFill>
              </a:rPr>
              <a:t>Any</a:t>
            </a:r>
            <a:endParaRPr lang="en-US">
              <a:solidFill>
                <a:srgbClr val="FFFFFF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Nostril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Fudge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Fancy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Ledge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Change </a:t>
            </a:r>
          </a:p>
          <a:p>
            <a:pPr algn="ctr"/>
            <a:r>
              <a:rPr lang="en-GB" sz="4400">
                <a:solidFill>
                  <a:srgbClr val="000000"/>
                </a:solidFill>
              </a:rPr>
              <a:t>Could</a:t>
            </a:r>
            <a:endParaRPr lang="en-GB" sz="4400" dirty="0">
              <a:solidFill>
                <a:srgbClr val="000000"/>
              </a:solidFill>
            </a:endParaRPr>
          </a:p>
          <a:p>
            <a:pPr algn="ctr"/>
            <a:r>
              <a:rPr lang="en-GB" sz="4400">
                <a:solidFill>
                  <a:srgbClr val="000000"/>
                </a:solidFill>
              </a:rPr>
              <a:t>Because </a:t>
            </a:r>
            <a:endParaRPr lang="en-GB" sz="4400" dirty="0">
              <a:solidFill>
                <a:srgbClr val="00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C59C2A6-9D27-1DE6-3472-C9672D1FFA48}"/>
              </a:ext>
            </a:extLst>
          </p:cNvPr>
          <p:cNvSpPr/>
          <p:nvPr/>
        </p:nvSpPr>
        <p:spPr>
          <a:xfrm>
            <a:off x="6096000" y="0"/>
            <a:ext cx="6098142" cy="68503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tx1"/>
                </a:solidFill>
              </a:rPr>
              <a:t>Knowledge</a:t>
            </a:r>
          </a:p>
          <a:p>
            <a:pPr algn="ctr"/>
            <a:r>
              <a:rPr lang="en-GB" sz="4400">
                <a:solidFill>
                  <a:schemeClr val="tx1"/>
                </a:solidFill>
              </a:rPr>
              <a:t>Learn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Library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Mention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Naughty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Peculiar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Separate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r>
              <a:rPr lang="en-GB" sz="4400">
                <a:solidFill>
                  <a:schemeClr val="tx1"/>
                </a:solidFill>
              </a:rPr>
              <a:t>Though 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9A1287-8A2F-76A5-21CF-777353427445}"/>
              </a:ext>
            </a:extLst>
          </p:cNvPr>
          <p:cNvSpPr txBox="1"/>
          <p:nvPr/>
        </p:nvSpPr>
        <p:spPr>
          <a:xfrm>
            <a:off x="4476749" y="148499"/>
            <a:ext cx="3237107" cy="923330"/>
          </a:xfrm>
          <a:prstGeom prst="rect">
            <a:avLst/>
          </a:prstGeom>
          <a:solidFill>
            <a:srgbClr val="FAFF69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 i="1" u="sng">
                <a:latin typeface="Aptos Display"/>
              </a:rPr>
              <a:t>Week 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436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6784698-4acb-4aee-acab-7138b202cf97" xsi:nil="true"/>
    <lcf76f155ced4ddcb4097134ff3c332f xmlns="b44cd482-2b86-446b-8eb4-a2ce46a8b066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7D171B56074344A2284E8B3949134A" ma:contentTypeVersion="19" ma:contentTypeDescription="Create a new document." ma:contentTypeScope="" ma:versionID="7882d80093fa3bb6c16130d31b31e9a7">
  <xsd:schema xmlns:xsd="http://www.w3.org/2001/XMLSchema" xmlns:xs="http://www.w3.org/2001/XMLSchema" xmlns:p="http://schemas.microsoft.com/office/2006/metadata/properties" xmlns:ns2="b44cd482-2b86-446b-8eb4-a2ce46a8b066" xmlns:ns3="56784698-4acb-4aee-acab-7138b202cf97" targetNamespace="http://schemas.microsoft.com/office/2006/metadata/properties" ma:root="true" ma:fieldsID="6c1d1eb0662eb19c19833e6a50181ab1" ns2:_="" ns3:_="">
    <xsd:import namespace="b44cd482-2b86-446b-8eb4-a2ce46a8b066"/>
    <xsd:import namespace="56784698-4acb-4aee-acab-7138b202cf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4cd482-2b86-446b-8eb4-a2ce46a8b0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a31c3ba-2498-4fed-8534-331eeeb000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784698-4acb-4aee-acab-7138b202cf9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d3d5f92-e8b0-4e63-bfa3-4e8c0af1a638}" ma:internalName="TaxCatchAll" ma:showField="CatchAllData" ma:web="56784698-4acb-4aee-acab-7138b202cf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7D171B56074344A2284E8B3949134A" ma:contentTypeVersion="19" ma:contentTypeDescription="Create a new document." ma:contentTypeScope="" ma:versionID="7882d80093fa3bb6c16130d31b31e9a7">
  <xsd:schema xmlns:xsd="http://www.w3.org/2001/XMLSchema" xmlns:xs="http://www.w3.org/2001/XMLSchema" xmlns:p="http://schemas.microsoft.com/office/2006/metadata/properties" xmlns:ns2="b44cd482-2b86-446b-8eb4-a2ce46a8b066" xmlns:ns3="56784698-4acb-4aee-acab-7138b202cf97" targetNamespace="http://schemas.microsoft.com/office/2006/metadata/properties" ma:root="true" ma:fieldsID="6c1d1eb0662eb19c19833e6a50181ab1" ns2:_="" ns3:_="">
    <xsd:import namespace="b44cd482-2b86-446b-8eb4-a2ce46a8b066"/>
    <xsd:import namespace="56784698-4acb-4aee-acab-7138b202cf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4cd482-2b86-446b-8eb4-a2ce46a8b0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a31c3ba-2498-4fed-8534-331eeeb000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784698-4acb-4aee-acab-7138b202cf9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d3d5f92-e8b0-4e63-bfa3-4e8c0af1a638}" ma:internalName="TaxCatchAll" ma:showField="CatchAllData" ma:web="56784698-4acb-4aee-acab-7138b202cf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6784698-4acb-4aee-acab-7138b202cf97" xsi:nil="true"/>
    <lcf76f155ced4ddcb4097134ff3c332f xmlns="b44cd482-2b86-446b-8eb4-a2ce46a8b066">
      <Terms xmlns="http://schemas.microsoft.com/office/infopath/2007/PartnerControls"/>
    </lcf76f155ced4ddcb4097134ff3c332f>
  </documentManagement>
</p:properties>
</file>

<file path=customXml/item6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29E23F9-9EF3-4C90-837E-C839A5166D00}">
  <ds:schemaRefs>
    <ds:schemaRef ds:uri="http://schemas.microsoft.com/office/2006/metadata/properties"/>
    <ds:schemaRef ds:uri="http://schemas.microsoft.com/office/infopath/2007/PartnerControls"/>
    <ds:schemaRef ds:uri="56784698-4acb-4aee-acab-7138b202cf97"/>
    <ds:schemaRef ds:uri="b44cd482-2b86-446b-8eb4-a2ce46a8b066"/>
  </ds:schemaRefs>
</ds:datastoreItem>
</file>

<file path=customXml/itemProps2.xml><?xml version="1.0" encoding="utf-8"?>
<ds:datastoreItem xmlns:ds="http://schemas.openxmlformats.org/officeDocument/2006/customXml" ds:itemID="{7013EE7E-5133-4421-892A-57325FE112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4cd482-2b86-446b-8eb4-a2ce46a8b066"/>
    <ds:schemaRef ds:uri="56784698-4acb-4aee-acab-7138b202cf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964DB32-65EF-4235-ABFF-AC7D091A6084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F83E0B3F-A978-4914-B047-0B932D0D94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4cd482-2b86-446b-8eb4-a2ce46a8b066"/>
    <ds:schemaRef ds:uri="56784698-4acb-4aee-acab-7138b202cf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5.xml><?xml version="1.0" encoding="utf-8"?>
<ds:datastoreItem xmlns:ds="http://schemas.openxmlformats.org/officeDocument/2006/customXml" ds:itemID="{7868BEBF-5D07-497A-8D76-9E42D0DF18AB}">
  <ds:schemaRefs>
    <ds:schemaRef ds:uri="http://schemas.microsoft.com/office/2006/metadata/properties"/>
    <ds:schemaRef ds:uri="http://schemas.microsoft.com/office/infopath/2007/PartnerControls"/>
    <ds:schemaRef ds:uri="56784698-4acb-4aee-acab-7138b202cf97"/>
    <ds:schemaRef ds:uri="b44cd482-2b86-446b-8eb4-a2ce46a8b066"/>
  </ds:schemaRefs>
</ds:datastoreItem>
</file>

<file path=customXml/itemProps6.xml><?xml version="1.0" encoding="utf-8"?>
<ds:datastoreItem xmlns:ds="http://schemas.openxmlformats.org/officeDocument/2006/customXml" ds:itemID="{DAB1B366-3DD9-4F72-8AB1-B7EBEE796CD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240</cp:revision>
  <dcterms:created xsi:type="dcterms:W3CDTF">2026-04-20T18:38:44Z</dcterms:created>
  <dcterms:modified xsi:type="dcterms:W3CDTF">2026-05-28T07:07:23Z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0x010100917D171B56074344A2284E8B3949134A</vt:lpwstr>
  </property>
  <property fmtid="{D5CDD505-2E9C-101B-9397-08002B2CF9AE}" pid="3" name="MediaServiceImageTags">
    <vt:lpwstr/>
  </property>
</Properties>
</file>